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668" y="-594"/>
      </p:cViewPr>
      <p:guideLst>
        <p:guide orient="horz" pos="4062"/>
        <p:guide pos="5584"/>
        <p:guide pos="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770" y="-90"/>
      </p:cViewPr>
      <p:guideLst>
        <p:guide orient="horz" pos="2880"/>
        <p:guide pos="2157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24_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7652" y="1063633"/>
            <a:ext cx="7772400" cy="869947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61" y="1978468"/>
            <a:ext cx="7777782" cy="470818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192518"/>
            <a:ext cx="1500198" cy="365125"/>
          </a:xfrm>
        </p:spPr>
        <p:txBody>
          <a:bodyPr/>
          <a:lstStyle/>
          <a:p>
            <a:fld id="{4618D3D5-0036-4C7B-A6E8-0B77F40FAC81}" type="datetime1">
              <a:rPr lang="ko-KR" altLang="en-US" smtClean="0"/>
              <a:pPr/>
              <a:t>2009-07-18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929454" y="192518"/>
            <a:ext cx="190022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192518"/>
            <a:ext cx="2133600" cy="365125"/>
          </a:xfrm>
        </p:spPr>
        <p:txBody>
          <a:bodyPr/>
          <a:lstStyle/>
          <a:p>
            <a:fld id="{B6AC936E-81BD-4F45-A3AA-AFAA56F803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AD8-A7BB-4365-97F5-8B45CF98B405}" type="datetime1">
              <a:rPr lang="ko-KR" altLang="en-US" smtClean="0"/>
              <a:pPr/>
              <a:t>2009-07-18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ADB1-91BF-44FF-8ADB-00B2212F53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컴퓨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B50-P.jp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19080" y="99308"/>
            <a:ext cx="6610374" cy="7512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3405" y="1077668"/>
            <a:ext cx="8538962" cy="50999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264748"/>
            <a:ext cx="1500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fld id="{1B7416D2-B0BE-4DC8-AB42-E6736DB6963E}" type="datetime1">
              <a:rPr lang="ko-KR" altLang="en-US"/>
              <a:pPr lvl="0">
                <a:defRPr/>
              </a:pPr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929454" y="349231"/>
            <a:ext cx="1900222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20000"/>
              <a:lumOff val="8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SzPct val="100000"/>
        <a:buFont typeface="Wingdings"/>
        <a:buChar char="ä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Wingdings"/>
        <a:buChar char="§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/>
        <a:buChar char="•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/>
        <a:buChar char="–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/>
        <a:buChar char="»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2b2d63"/>
                </a:solidFill>
              </a:rPr>
              <a:t>OPENCR </a:t>
            </a:r>
            <a:endParaRPr lang="en-US" altLang="ko-KR">
              <a:solidFill>
                <a:srgbClr val="2b2d63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SOURCE  Code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Turtlebot3_core_config.h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/>
              <a:t>//</a:t>
            </a:r>
            <a:r>
              <a:rPr lang="ko-KR" altLang="en-US"/>
              <a:t> </a:t>
            </a:r>
            <a:r>
              <a:rPr lang="en-US" altLang="en-US"/>
              <a:t> Odometry of Turtlebot3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터틀봇</a:t>
            </a:r>
            <a:r>
              <a:rPr lang="en-US" altLang="ko-KR"/>
              <a:t>3</a:t>
            </a:r>
            <a:r>
              <a:rPr lang="ko-KR" altLang="en-US"/>
              <a:t>의 주행거리측정</a:t>
            </a:r>
            <a:r>
              <a:rPr lang="en-US" altLang="ko-KR"/>
              <a:t>/</a:t>
            </a:r>
            <a:r>
              <a:rPr lang="ko-KR" altLang="en-US"/>
              <a:t>궤도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//Joint(Dynamixel) state of Turtlebot3(</a:t>
            </a:r>
            <a:r>
              <a:rPr lang="ko-KR" altLang="en-US"/>
              <a:t> 터틀봇</a:t>
            </a:r>
            <a:r>
              <a:rPr lang="en-US" altLang="ko-KR"/>
              <a:t>3</a:t>
            </a:r>
            <a:r>
              <a:rPr lang="ko-KR" altLang="en-US"/>
              <a:t>의 조인트</a:t>
            </a:r>
            <a:r>
              <a:rPr lang="en-US" altLang="ko-KR"/>
              <a:t>(</a:t>
            </a:r>
            <a:r>
              <a:rPr lang="ko-KR" altLang="en-US"/>
              <a:t>다이나믹셀</a:t>
            </a:r>
            <a:r>
              <a:rPr lang="en-US" altLang="ko-KR"/>
              <a:t>)</a:t>
            </a:r>
            <a:r>
              <a:rPr lang="ko-KR" altLang="en-US"/>
              <a:t> 상태</a:t>
            </a:r>
            <a:endParaRPr lang="ko-KR" altLang="en-US"/>
          </a:p>
          <a:p>
            <a:pPr>
              <a:defRPr/>
            </a:pPr>
            <a:r>
              <a:rPr lang="en-US" altLang="ko-KR"/>
              <a:t>// Battery state of Turtlebot3( </a:t>
            </a:r>
            <a:r>
              <a:rPr lang="ko-KR" altLang="en-US"/>
              <a:t>터틀봇</a:t>
            </a:r>
            <a:r>
              <a:rPr lang="en-US" altLang="ko-KR"/>
              <a:t>3</a:t>
            </a:r>
            <a:r>
              <a:rPr lang="ko-KR" altLang="en-US"/>
              <a:t>의 배터리상태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//Magnetic field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자기장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Transform Broadcaster</a:t>
            </a:r>
            <a:r>
              <a:rPr lang="ko-KR" altLang="en-US"/>
              <a:t> </a:t>
            </a:r>
            <a:r>
              <a:rPr lang="en-US" altLang="ko-KR"/>
              <a:t>( 브로드캐스터 변환)</a:t>
            </a:r>
            <a:endParaRPr lang="en-US" altLang="ko-KR"/>
          </a:p>
          <a:p>
            <a:pPr>
              <a:defRPr/>
            </a:pPr>
            <a:r>
              <a:rPr lang="ko-KR" altLang="en-US"/>
              <a:t>  </a:t>
            </a:r>
            <a:r>
              <a:rPr lang="en-US" altLang="en-US"/>
              <a:t>// TF of Turtlebot3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 SoftwareTimer of Turtlebot3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터틀봇</a:t>
            </a:r>
            <a:r>
              <a:rPr lang="en-US" altLang="ko-KR"/>
              <a:t>3</a:t>
            </a:r>
            <a:r>
              <a:rPr lang="ko-KR" altLang="en-US"/>
              <a:t>의 소프트웨어타이머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 Declaration for motor(</a:t>
            </a:r>
            <a:r>
              <a:rPr lang="ko-KR" altLang="en-US"/>
              <a:t> 모터 선언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Calculation for odometry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주행거리측정 계산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</a:t>
            </a:r>
            <a:r>
              <a:rPr lang="en-US" altLang="ko-KR"/>
              <a:t>&lt;bool init_encoder = true;</a:t>
            </a:r>
            <a:endParaRPr lang="en-US" altLang="ko-KR"/>
          </a:p>
          <a:p>
            <a:pPr>
              <a:defRPr/>
            </a:pPr>
            <a:r>
              <a:rPr lang="en-US" altLang="ko-KR"/>
              <a:t>int32_t last_diff_tick[WHEEL_NUM] = {0, 0};</a:t>
            </a:r>
            <a:endParaRPr lang="en-US" altLang="ko-KR"/>
          </a:p>
          <a:p>
            <a:pPr>
              <a:defRPr/>
            </a:pPr>
            <a:r>
              <a:rPr lang="en-US" altLang="ko-KR"/>
              <a:t>double  last_rad[WHEEL_NUM]       = {0.0, 0.0};&gt;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Turtlebot3_core_config.h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Update Joint State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접속 상태 업데이트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Declaration for sensors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센서 선언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 Declaration for controllers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컨트롤러 선언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Declaration for diagnosis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터틀봇 진단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Declaration for SLAM and navigation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SLAM</a:t>
            </a:r>
            <a:r>
              <a:rPr lang="ko-KR" altLang="en-US"/>
              <a:t> 및 네비게이션 </a:t>
            </a:r>
            <a:r>
              <a:rPr lang="en-US" altLang="ko-KR"/>
              <a:t>         </a:t>
            </a:r>
            <a:r>
              <a:rPr lang="ko-KR" altLang="en-US"/>
              <a:t>선언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Declaration for Battery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배터리 선언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end if</a:t>
            </a:r>
            <a:endParaRPr lang="en-US" altLang="ko-KR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889" y="315332"/>
            <a:ext cx="6610374" cy="5213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TURTLEBOT3_WAFFLE</a:t>
            </a:r>
            <a:r>
              <a:rPr lang="en-US" altLang="ko-KR"/>
              <a:t>.</a:t>
            </a:r>
            <a:r>
              <a:rPr lang="en-US" altLang="en-US"/>
              <a:t>H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# define </a:t>
            </a:r>
            <a:endParaRPr lang="en-US" altLang="ko-KR"/>
          </a:p>
          <a:p>
            <a:pPr>
              <a:defRPr/>
            </a:pPr>
            <a:r>
              <a:rPr lang="en-US" altLang="ko-KR"/>
              <a:t> WHEEL_RADIUS / WHEEL_SEPARATION  / TURNING_RADIUS / ROBOT_RADIUS / ENCODER_MIN /</a:t>
            </a:r>
            <a:endParaRPr lang="en-US" altLang="ko-KR"/>
          </a:p>
          <a:p>
            <a:pPr>
              <a:defRPr/>
            </a:pPr>
            <a:r>
              <a:rPr lang="en-US" altLang="ko-KR"/>
              <a:t>LINEAR_VELOCITY(max,min)</a:t>
            </a:r>
            <a:r>
              <a:rPr lang="ko-KR" altLang="en-US"/>
              <a:t>선형속도</a:t>
            </a:r>
            <a:r>
              <a:rPr lang="en-US" altLang="ko-KR"/>
              <a:t>/ ANGULAR_VELOCITY(max,min)</a:t>
            </a:r>
            <a:r>
              <a:rPr lang="ko-KR" altLang="en-US"/>
              <a:t>각속도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512" y="229432"/>
            <a:ext cx="6610374" cy="751296"/>
          </a:xfrm>
        </p:spPr>
        <p:txBody>
          <a:bodyPr/>
          <a:lstStyle/>
          <a:p>
            <a:pPr>
              <a:defRPr/>
            </a:pPr>
            <a:r>
              <a:rPr lang="en-US" altLang="ko-KR"/>
              <a:t>Turtlebot3_core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* Setup Function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Initialize ROS node handle, advertise and subscribe the </a:t>
            </a:r>
            <a:endParaRPr lang="en-US" altLang="en-US"/>
          </a:p>
          <a:p>
            <a:pPr marL="0" lvl="0" indent="0">
              <a:buNone/>
              <a:defRPr/>
            </a:pPr>
            <a:r>
              <a:rPr lang="ko-KR" altLang="en-US"/>
              <a:t>    </a:t>
            </a:r>
            <a:r>
              <a:rPr lang="en-US" altLang="en-US"/>
              <a:t>topics</a:t>
            </a:r>
            <a:r>
              <a:rPr lang="ko-KR" altLang="en-US"/>
              <a:t>  </a:t>
            </a:r>
            <a:r>
              <a:rPr lang="en-US" altLang="ko-KR"/>
              <a:t>(</a:t>
            </a:r>
            <a:r>
              <a:rPr lang="ko-KR" altLang="en-US"/>
              <a:t>ROS 노드 핸들 초기화, 항목 광고 및 구독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2594"/>
              <a:t>-</a:t>
            </a:r>
            <a:r>
              <a:rPr lang="ko-KR" altLang="en-US" sz="2594"/>
              <a:t> </a:t>
            </a:r>
            <a:r>
              <a:rPr lang="en-US" altLang="en-US" sz="2594"/>
              <a:t>Setting for Dynamixel motors</a:t>
            </a:r>
            <a:endParaRPr lang="en-US" altLang="en-US" sz="2594"/>
          </a:p>
          <a:p>
            <a:pPr marL="0" lvl="0" indent="0">
              <a:buNone/>
              <a:defRPr/>
            </a:pPr>
            <a:r>
              <a:rPr lang="en-US" altLang="ko-KR" sz="2594"/>
              <a:t>-</a:t>
            </a:r>
            <a:r>
              <a:rPr lang="ko-KR" altLang="en-US" sz="2594"/>
              <a:t>  </a:t>
            </a:r>
            <a:r>
              <a:rPr lang="en-US" altLang="en-US"/>
              <a:t>Setting for IMU</a:t>
            </a:r>
            <a:endParaRPr lang="en-US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 </a:t>
            </a:r>
            <a:r>
              <a:rPr lang="en-US" altLang="en-US"/>
              <a:t> Init diagnosis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진단 시작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Setting for ROBOTIS RC100 remote controller and cmd_</a:t>
            </a:r>
            <a:r>
              <a:rPr lang="en-US" altLang="ko-KR"/>
              <a:t>le</a:t>
            </a:r>
            <a:r>
              <a:rPr lang="en-US" altLang="en-US"/>
              <a:t>vel</a:t>
            </a:r>
            <a:endParaRPr lang="en-US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(</a:t>
            </a:r>
            <a:r>
              <a:rPr lang="ko-KR" altLang="en-US"/>
              <a:t>ROBOTIS RC100 원격 컨트롤러 및 cmd_level 설정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en-US" altLang="en-US"/>
              <a:t> Setting for SLAM and navigation (odometry, joint states, TF)</a:t>
            </a:r>
            <a:endParaRPr lang="en-US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(</a:t>
            </a:r>
            <a:r>
              <a:rPr lang="ko-KR" altLang="en-US"/>
              <a:t>SLAM 및 내비게이션 설정(모뎀, 조인트 상태, TF)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Loop Function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uint32_t t = millis();</a:t>
            </a:r>
            <a:endParaRPr lang="ko-KR" altLang="en-US"/>
          </a:p>
          <a:p>
            <a:pPr>
              <a:defRPr/>
            </a:pPr>
            <a:r>
              <a:rPr lang="ko-KR" altLang="en-US"/>
              <a:t> updateTime();</a:t>
            </a:r>
            <a:endParaRPr lang="ko-KR" altLang="en-US"/>
          </a:p>
          <a:p>
            <a:pPr>
              <a:defRPr/>
            </a:pPr>
            <a:r>
              <a:rPr lang="ko-KR" altLang="en-US"/>
              <a:t> updateVariable(nh.connected()),</a:t>
            </a:r>
            <a:endParaRPr lang="ko-KR" altLang="en-US"/>
          </a:p>
          <a:p>
            <a:pPr>
              <a:defRPr/>
            </a:pPr>
            <a:r>
              <a:rPr lang="ko-KR" altLang="en-US"/>
              <a:t> updateTFPrefix(nh.connected()),</a:t>
            </a:r>
            <a:endParaRPr lang="ko-KR" altLang="en-US"/>
          </a:p>
          <a:p>
            <a:pPr>
              <a:defRPr/>
            </a:pPr>
            <a:r>
              <a:rPr lang="en-US" altLang="ko-KR"/>
              <a:t>*if</a:t>
            </a:r>
            <a:endParaRPr lang="en-US" altLang="ko-KR"/>
          </a:p>
          <a:p>
            <a:pPr>
              <a:defRPr/>
            </a:pPr>
            <a:r>
              <a:rPr lang="en-US" altLang="ko-KR"/>
              <a:t>* endif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ROS 연결 후 로그 메시지 전송</a:t>
            </a:r>
            <a:endParaRPr lang="en-US" altLang="ko-KR"/>
          </a:p>
          <a:p>
            <a:pPr>
              <a:defRPr/>
            </a:pPr>
            <a:r>
              <a:rPr lang="en-US" altLang="ko-KR"/>
              <a:t>- RC100에서 데이터 수신 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누름 버튼을 눌러 간단한 테스트 주행 여부를 점</a:t>
            </a:r>
            <a:r>
              <a:rPr lang="ko-KR" altLang="en-US"/>
              <a:t>검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IMU 유닛 업데이트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음파 데이터 업데이트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ROS 연결 후 자이로 보정 시작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LED 상태 표시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전압 업데이트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해당 시점에 통화 대기 중인 모든 콜백 호출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처리할 직렬 링크 시간 대기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Callback function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cmd_level msg에 대한 콜백 기능</a:t>
            </a:r>
            <a:endParaRPr lang="ko-KR" altLang="en-US"/>
          </a:p>
          <a:p>
            <a:pPr>
              <a:defRPr/>
            </a:pPr>
            <a:r>
              <a:rPr lang="ko-KR" altLang="en-US"/>
              <a:t> sound msg에 대한 콜백 기능</a:t>
            </a:r>
            <a:endParaRPr lang="ko-KR" altLang="en-US"/>
          </a:p>
          <a:p>
            <a:pPr>
              <a:defRPr/>
            </a:pPr>
            <a:r>
              <a:rPr lang="ko-KR" altLang="en-US"/>
              <a:t>motor_power msg의 콜백 기능</a:t>
            </a:r>
            <a:endParaRPr lang="ko-KR" altLang="en-US"/>
          </a:p>
          <a:p>
            <a:pPr>
              <a:defRPr/>
            </a:pPr>
            <a:r>
              <a:rPr lang="en-US" altLang="ko-KR"/>
              <a:t>reset(</a:t>
            </a:r>
            <a:r>
              <a:rPr lang="ko-KR" altLang="en-US"/>
              <a:t>재설정</a:t>
            </a:r>
            <a:r>
              <a:rPr lang="en-US" altLang="ko-KR"/>
              <a:t>)</a:t>
            </a:r>
            <a:r>
              <a:rPr lang="ko-KR" altLang="en-US"/>
              <a:t> msg에 대한 콜백 기능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Publish msgs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CMD Velocity data from RC100 : angular velocity, linear velocity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RC100의 CMD Velocity 데이터 : 각도 속도, 선형 속도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en-US"/>
              <a:t>IMU data: angular velocity, linear acceleration, orientation</a:t>
            </a:r>
            <a:endParaRPr lang="en-US" altLang="en-US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IMU 데이터: 각도 속도, 선형 가속, 방향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en-US"/>
              <a:t>Magnetic data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자기 데이터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en-US"/>
              <a:t>sensor_state: bumpers, cliffs, buttons, encoders, battery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센서_상태: 범퍼, 절벽, 버튼, 인코더, 배터리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en-US"/>
              <a:t>version info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버전 정보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en-US"/>
              <a:t>battery_state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배터리_상태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en-US"/>
              <a:t>odometry, joint states, tf</a:t>
            </a:r>
            <a:r>
              <a:rPr lang="ko-KR" altLang="en-US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Update List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405" y="1077668"/>
            <a:ext cx="8538962" cy="5087636"/>
          </a:xfrm>
        </p:spPr>
        <p:txBody>
          <a:bodyPr/>
          <a:lstStyle/>
          <a:p>
            <a:pPr>
              <a:defRPr/>
            </a:pPr>
            <a:r>
              <a:rPr lang="en-US" altLang="en-US"/>
              <a:t>Update TF Prefix</a:t>
            </a:r>
            <a:endParaRPr lang="en-US" altLang="en-US"/>
          </a:p>
          <a:p>
            <a:pPr>
              <a:defRPr/>
            </a:pPr>
            <a:r>
              <a:rPr lang="en-US" altLang="en-US"/>
              <a:t>Update the odometry</a:t>
            </a:r>
            <a:r>
              <a:rPr lang="en-US" altLang="ko-KR"/>
              <a:t>(</a:t>
            </a:r>
            <a:r>
              <a:rPr lang="ko-KR" altLang="en-US"/>
              <a:t>주행거리측정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Update the joint states (</a:t>
            </a:r>
            <a:r>
              <a:rPr lang="ko-KR" altLang="en-US"/>
              <a:t>연결상태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CalcUpdateulate the TF</a:t>
            </a:r>
            <a:endParaRPr lang="en-US" altLang="ko-KR"/>
          </a:p>
          <a:p>
            <a:pPr>
              <a:defRPr/>
            </a:pPr>
            <a:r>
              <a:rPr lang="en-US" altLang="ko-KR"/>
              <a:t>Update motor information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Calculate List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/>
              <a:t>Calculate the odometry</a:t>
            </a:r>
            <a:r>
              <a:rPr lang="en-US" altLang="ko-KR"/>
              <a:t>(</a:t>
            </a:r>
            <a:r>
              <a:rPr lang="ko-KR" altLang="en-US"/>
              <a:t>주행거리측정 계산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en-US"/>
              <a:t> Turtlebot3 test drive using push buttons</a:t>
            </a:r>
            <a:endParaRPr lang="en-US" altLang="en-US"/>
          </a:p>
          <a:p>
            <a:pPr>
              <a:defRPr/>
            </a:pPr>
            <a:r>
              <a:rPr lang="en-US" altLang="en-US"/>
              <a:t>Update variable (initialization)</a:t>
            </a:r>
            <a:endParaRPr lang="en-US" altLang="en-US"/>
          </a:p>
          <a:p>
            <a:pPr>
              <a:defRPr/>
            </a:pPr>
            <a:r>
              <a:rPr lang="en-US" altLang="en-US"/>
              <a:t> Wait for Serial Link</a:t>
            </a:r>
            <a:r>
              <a:rPr lang="en-US" altLang="ko-KR"/>
              <a:t>(</a:t>
            </a:r>
            <a:r>
              <a:rPr lang="ko-KR" altLang="en-US"/>
              <a:t> 시리얼 링크 대기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Update the base time for interpolation(</a:t>
            </a:r>
            <a:r>
              <a:rPr lang="ko-KR" altLang="en-US"/>
              <a:t>보간기본시간업데이트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 ros::Time::now() implementation</a:t>
            </a:r>
            <a:endParaRPr lang="en-US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Time Interpolation function (deprecated) - </a:t>
            </a:r>
            <a:r>
              <a:rPr lang="ko-KR" altLang="en-US"/>
              <a:t>시간보간함수</a:t>
            </a:r>
            <a:r>
              <a:rPr lang="en-US" altLang="ko-KR"/>
              <a:t>(</a:t>
            </a:r>
            <a:r>
              <a:rPr lang="ko-KR" altLang="en-US"/>
              <a:t>감가됨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 Start Gyro Calibration</a:t>
            </a:r>
            <a:endParaRPr lang="en-US" altLang="ko-KR"/>
          </a:p>
          <a:p>
            <a:pPr>
              <a:defRPr/>
            </a:pPr>
            <a:r>
              <a:rPr lang="en-US" altLang="ko-KR"/>
              <a:t>Send log message</a:t>
            </a:r>
            <a:endParaRPr lang="en-US" altLang="ko-KR"/>
          </a:p>
          <a:p>
            <a:pPr>
              <a:defRPr/>
            </a:pPr>
            <a:r>
              <a:rPr lang="en-US" altLang="ko-KR"/>
              <a:t>Initialization odometry data(</a:t>
            </a:r>
            <a:r>
              <a:rPr lang="ko-KR" altLang="en-US"/>
              <a:t>초기화주행거리측정 데이터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 Initialization joint states data(</a:t>
            </a:r>
            <a:r>
              <a:rPr lang="ko-KR" altLang="en-US"/>
              <a:t>초기화 조인트상태데이터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 Update Goal Velocity(</a:t>
            </a:r>
            <a:r>
              <a:rPr lang="ko-KR" altLang="en-US"/>
              <a:t>목표속도업데이트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Send Debug data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Turtlebot3_core_config.h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518" y="1052736"/>
            <a:ext cx="8538962" cy="5099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#include</a:t>
            </a:r>
            <a:r>
              <a:rPr lang="ko-KR" altLang="en-US"/>
              <a:t> 지시어 </a:t>
            </a:r>
            <a:r>
              <a:rPr lang="en-US" altLang="ko-KR"/>
              <a:t>(</a:t>
            </a:r>
            <a:r>
              <a:rPr lang="ko-KR" altLang="en-US"/>
              <a:t>포함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#define</a:t>
            </a:r>
            <a:r>
              <a:rPr lang="ko-KR" altLang="en-US"/>
              <a:t>  지시어 </a:t>
            </a:r>
            <a:r>
              <a:rPr lang="en-US" altLang="ko-KR"/>
              <a:t>(</a:t>
            </a:r>
            <a:r>
              <a:rPr lang="ko-KR" altLang="en-US"/>
              <a:t>정의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 Callback function prototypes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콜백 기능 프로토타입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Function prototypes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프로토타입 기능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ROS NodeHandle (노드핸들 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 ROS Parameter( ROS </a:t>
            </a:r>
            <a:r>
              <a:rPr lang="ko-KR" altLang="en-US"/>
              <a:t>매개변수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Subscriber</a:t>
            </a:r>
            <a:r>
              <a:rPr lang="ko-KR" altLang="en-US"/>
              <a:t> </a:t>
            </a:r>
            <a:r>
              <a:rPr lang="en-US" altLang="ko-KR"/>
              <a:t>( </a:t>
            </a:r>
            <a:r>
              <a:rPr lang="ko-KR" altLang="en-US"/>
              <a:t>구독자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en-US"/>
              <a:t>Publisher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출판인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 </a:t>
            </a:r>
            <a:r>
              <a:rPr lang="en-US" altLang="ko-KR"/>
              <a:t>//</a:t>
            </a:r>
            <a:r>
              <a:rPr lang="ko-KR" altLang="en-US"/>
              <a:t>  범퍼, 절벽, 버튼, 암호기, 터틀봇3 배터리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</a:t>
            </a:r>
            <a:r>
              <a:rPr lang="en-US" altLang="ko-KR"/>
              <a:t>//</a:t>
            </a:r>
            <a:r>
              <a:rPr lang="ko-KR" altLang="en-US"/>
              <a:t>  </a:t>
            </a:r>
            <a:r>
              <a:rPr lang="en-US" altLang="en-US"/>
              <a:t>Version information of Turtlebot3</a:t>
            </a:r>
            <a:r>
              <a:rPr lang="en-US" altLang="ko-KR"/>
              <a:t>(</a:t>
            </a:r>
            <a:r>
              <a:rPr lang="ko-KR" altLang="en-US"/>
              <a:t>터틀봇3 버전 정보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//</a:t>
            </a:r>
            <a:r>
              <a:rPr lang="ko-KR" altLang="en-US"/>
              <a:t>  </a:t>
            </a:r>
            <a:r>
              <a:rPr lang="en-US" altLang="en-US"/>
              <a:t>IMU of Turtlebot3</a:t>
            </a:r>
            <a:endParaRPr lang="en-US" altLang="en-US"/>
          </a:p>
          <a:p>
            <a:pPr>
              <a:defRPr/>
            </a:pPr>
            <a:r>
              <a:rPr lang="en-US" altLang="ko-KR"/>
              <a:t>//</a:t>
            </a:r>
            <a:r>
              <a:rPr lang="ko-KR" altLang="en-US"/>
              <a:t> </a:t>
            </a:r>
            <a:r>
              <a:rPr lang="en-US" altLang="en-US"/>
              <a:t>Command velocity of Turtlebot3 using RC100 remote controller</a:t>
            </a:r>
            <a:r>
              <a:rPr lang="ko-KR" altLang="en-US"/>
              <a:t>   </a:t>
            </a:r>
            <a:r>
              <a:rPr lang="en-US" altLang="ko-KR"/>
              <a:t>(RC100 리모컨을 이용한 터틀봇3의 명령 속도)</a:t>
            </a:r>
            <a:endParaRPr lang="en-US" altLang="ko-KR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컴퓨터">
  <a:themeElements>
    <a:clrScheme name="컴퓨터">
      <a:dk1>
        <a:sysClr val="windowText" lastClr="000000"/>
      </a:dk1>
      <a:lt1>
        <a:srgbClr val="e4f5f8"/>
      </a:lt1>
      <a:dk2>
        <a:srgbClr val="8e839d"/>
      </a:dk2>
      <a:lt2>
        <a:srgbClr val="efeff1"/>
      </a:lt2>
      <a:accent1>
        <a:srgbClr val="60eae7"/>
      </a:accent1>
      <a:accent2>
        <a:srgbClr val="24859c"/>
      </a:accent2>
      <a:accent3>
        <a:srgbClr val="4547a5"/>
      </a:accent3>
      <a:accent4>
        <a:srgbClr val="5230b2"/>
      </a:accent4>
      <a:accent5>
        <a:srgbClr val="af51a4"/>
      </a:accent5>
      <a:accent6>
        <a:srgbClr val="f19345"/>
      </a:accent6>
      <a:hlink>
        <a:srgbClr val="c00000"/>
      </a:hlink>
      <a:folHlink>
        <a:srgbClr val="30a7bd"/>
      </a:folHlink>
    </a:clrScheme>
    <a:fontScheme name="컴퓨터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컴퓨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461</ep:Words>
  <ep:PresentationFormat>화면 슬라이드 쇼(4:3)</ep:PresentationFormat>
  <ep:Paragraphs>104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컴퓨터</vt:lpstr>
      <vt:lpstr>OPENCR</vt:lpstr>
      <vt:lpstr>Turtlebot3_core</vt:lpstr>
      <vt:lpstr>* Setup Function</vt:lpstr>
      <vt:lpstr>Callback function</vt:lpstr>
      <vt:lpstr>Publish msgs</vt:lpstr>
      <vt:lpstr>Update List</vt:lpstr>
      <vt:lpstr>Update List</vt:lpstr>
      <vt:lpstr>Calculate List</vt:lpstr>
      <vt:lpstr>Turtlebot3_core_config.h</vt:lpstr>
      <vt:lpstr>Turtlebot3_core_config.h</vt:lpstr>
      <vt:lpstr>Turtlebot3_core_config.h</vt:lpstr>
      <vt:lpstr>TURTLEBOT3_WAFFLE.H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2009-07-18T08:40:11.000</dcterms:created>
  <dc:creator>(주)한글과컴퓨터</dc:creator>
  <cp:lastModifiedBy>jebs2</cp:lastModifiedBy>
  <dcterms:modified xsi:type="dcterms:W3CDTF">2019-05-15T10:50:26.507</dcterms:modified>
  <cp:revision>40</cp:revision>
  <dc:title>슬라이드 1</dc:title>
  <cp:version>1000.0000.01</cp:version>
</cp:coreProperties>
</file>