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71" r:id="rId3"/>
    <p:sldId id="272" r:id="rId4"/>
    <p:sldId id="266" r:id="rId5"/>
    <p:sldId id="267" r:id="rId6"/>
    <p:sldId id="282" r:id="rId7"/>
    <p:sldId id="286" r:id="rId8"/>
    <p:sldId id="269" r:id="rId9"/>
    <p:sldId id="270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77" r:id="rId22"/>
    <p:sldId id="268" r:id="rId23"/>
    <p:sldId id="261" r:id="rId24"/>
    <p:sldId id="262" r:id="rId25"/>
    <p:sldId id="265" r:id="rId26"/>
    <p:sldId id="259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3" d="100"/>
          <a:sy n="113" d="100"/>
        </p:scale>
        <p:origin x="198" y="10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22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8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31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30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17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EB83-A204-40B8-B593-81BAB2317EA1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EDE3-6E75-4046-9053-6B4E2492D3B0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4400-840D-4EE1-8A5A-B5A1894C0565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85B3-D7AB-4ED4-92E7-BC2AAC4C46C4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11DF4A-87B9-4806-B30E-57A4F6A739D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lid/hardware/blob/master/VibroNavio2bot_rev_A.STL" TargetMode="External"/><Relationship Id="rId2" Type="http://schemas.openxmlformats.org/officeDocument/2006/relationships/hyperlink" Target="https://github.com/emlid/hardware/blob/master/VibroNavio2top_rev_A.ST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hobbyking.com/en_us/vibration-damping-ball-65g-bag-of-8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emlid.com/images/emlid-raspbian-20190227.img.x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less-fpv-racer/pp_1156927.html?wid=1433363" TargetMode="External"/><Relationship Id="rId3" Type="http://schemas.openxmlformats.org/officeDocument/2006/relationships/hyperlink" Target="https://emlid.com/navio/" TargetMode="External"/><Relationship Id="rId7" Type="http://schemas.openxmlformats.org/officeDocument/2006/relationships/hyperlink" Target="https://www.gearbest.com/brush-fpv-racer/pp_009166157856.html?wid=143336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rc-quadcopters/pp_009531904281.html?wid=1433363" TargetMode="External"/><Relationship Id="rId5" Type="http://schemas.openxmlformats.org/officeDocument/2006/relationships/hyperlink" Target="https://www.gearbest.com/rc-quadcopters/pp_009187953341.html?wid=1433363" TargetMode="External"/><Relationship Id="rId4" Type="http://schemas.openxmlformats.org/officeDocument/2006/relationships/hyperlink" Target="https://www.gearbest.com/brush-fpv-racer/pp_009542172048.html?wid=143336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lid.com/navio2/" TargetMode="External"/><Relationship Id="rId2" Type="http://schemas.openxmlformats.org/officeDocument/2006/relationships/hyperlink" Target="https://emlid.com/nav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emlid.com/navio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smtClean="0"/>
              <a:t>NAVIO 2 </a:t>
            </a:r>
            <a:r>
              <a:rPr lang="ko-KR" altLang="en-US" sz="4800" smtClean="0"/>
              <a:t>드론 제작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9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GPS </a:t>
            </a:r>
            <a:r>
              <a:rPr lang="ko-KR" altLang="en-US" smtClean="0"/>
              <a:t>연결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28" y="2011125"/>
            <a:ext cx="5153744" cy="341042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 input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79272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Navio2 supports PPM and SBUS signals as an RC </a:t>
            </a:r>
            <a:r>
              <a:rPr lang="en-US" smtClean="0"/>
              <a:t>input.</a:t>
            </a:r>
          </a:p>
          <a:p>
            <a:r>
              <a:rPr lang="en-US" smtClean="0"/>
              <a:t>To </a:t>
            </a:r>
            <a:r>
              <a:rPr lang="en-US"/>
              <a:t>connect receivers that do not support PPM output you can use PPM </a:t>
            </a:r>
            <a:r>
              <a:rPr lang="en-US" smtClean="0"/>
              <a:t>encoder.</a:t>
            </a:r>
          </a:p>
          <a:p>
            <a:r>
              <a:rPr lang="en-US" smtClean="0"/>
              <a:t>PPM </a:t>
            </a:r>
            <a:r>
              <a:rPr lang="en-US"/>
              <a:t>receiver is powered by Navio2 and does not require power on the servo rail.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9" y="2715753"/>
            <a:ext cx="4255155" cy="35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784491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ESCs are connected to RC outputs labeled from 1 to 14 on a 2.54mm 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Only one ESC power wire (central) should be connected to Navio2 servo rail, otherwise BECs built in ESCs will heat each other.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93" y="2730779"/>
            <a:ext cx="4389737" cy="33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4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59" y="2360682"/>
            <a:ext cx="3293719" cy="3739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Servo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7400281" cy="3333204"/>
          </a:xfrm>
        </p:spPr>
        <p:txBody>
          <a:bodyPr>
            <a:normAutofit/>
          </a:bodyPr>
          <a:lstStyle/>
          <a:p>
            <a:r>
              <a:rPr lang="en-US"/>
              <a:t>Servos are connected to RC outputs labeled from 1 to 14 on a 2.54mm 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Power module does not provide power to servos. To provide power to servos connect BEC to the servo rail. BEC would also serve as back-up power supply to Navio2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47" y="2290119"/>
            <a:ext cx="2840817" cy="3623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Telemetry Modem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361140"/>
          </a:xfrm>
        </p:spPr>
        <p:txBody>
          <a:bodyPr/>
          <a:lstStyle/>
          <a:p>
            <a:r>
              <a:rPr lang="en-US"/>
              <a:t>UART </a:t>
            </a:r>
            <a:r>
              <a:rPr lang="en-US" smtClean="0"/>
              <a:t>radio</a:t>
            </a:r>
            <a:endParaRPr lang="en-US"/>
          </a:p>
          <a:p>
            <a:pPr lvl="1"/>
            <a:r>
              <a:rPr lang="en-US"/>
              <a:t>For UART port use /dev/ttyAMA0 serial</a:t>
            </a:r>
            <a:r>
              <a:rPr lang="en-US" smtClean="0"/>
              <a:t>.</a:t>
            </a:r>
          </a:p>
          <a:p>
            <a:r>
              <a:rPr lang="en-US"/>
              <a:t>USB </a:t>
            </a:r>
            <a:r>
              <a:rPr lang="en-US" smtClean="0"/>
              <a:t>radio</a:t>
            </a:r>
          </a:p>
          <a:p>
            <a:pPr lvl="1"/>
            <a:r>
              <a:rPr lang="en-US" smtClean="0"/>
              <a:t>Use </a:t>
            </a:r>
            <a:r>
              <a:rPr lang="en-US"/>
              <a:t>/dev/ttyUSB0 virtual serial port for USB.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45" y="3512291"/>
            <a:ext cx="3873250" cy="25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Barometer UV </a:t>
            </a:r>
            <a:r>
              <a:rPr lang="en-US" b="0" smtClean="0"/>
              <a:t>protection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7396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MS5611 barometer (steel cap IC) is sensitive to UV light and might report sudden jumps in altitude under </a:t>
            </a:r>
            <a:r>
              <a:rPr lang="en-US" smtClean="0"/>
              <a:t>sunlight.</a:t>
            </a:r>
          </a:p>
          <a:p>
            <a:r>
              <a:rPr lang="en-US" smtClean="0"/>
              <a:t>It </a:t>
            </a:r>
            <a:r>
              <a:rPr lang="en-US"/>
              <a:t>is very important to cover it with a piece of open cell foam (something like microphone fabric) or put autopilot in a protective case to protect it both from sunlight and airstreams.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68" y="3229232"/>
            <a:ext cx="4144206" cy="27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1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/>
          <a:lstStyle/>
          <a:p>
            <a:r>
              <a:rPr lang="en-US"/>
              <a:t>We have designed an anti-vibration for Navio that can be easily 3D </a:t>
            </a:r>
            <a:r>
              <a:rPr lang="en-US" smtClean="0"/>
              <a:t>printed.</a:t>
            </a:r>
          </a:p>
          <a:p>
            <a:r>
              <a:rPr lang="en-US" smtClean="0"/>
              <a:t>It </a:t>
            </a:r>
            <a:r>
              <a:rPr lang="en-US"/>
              <a:t>significantly simplifies mounting and eliminates vibrations.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1" y="3569956"/>
            <a:ext cx="3435512" cy="22047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36" y="3141105"/>
            <a:ext cx="4221426" cy="29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7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STL Files</a:t>
            </a:r>
          </a:p>
          <a:p>
            <a:pPr lvl="1"/>
            <a:r>
              <a:rPr lang="en-US" smtClean="0"/>
              <a:t>Top</a:t>
            </a:r>
          </a:p>
          <a:p>
            <a:pPr lvl="2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github.com/emlid/hardware/blob/master/VibroNavio2top_rev_A.STL</a:t>
            </a:r>
            <a:endParaRPr lang="en-US" smtClean="0"/>
          </a:p>
          <a:p>
            <a:pPr lvl="1"/>
            <a:r>
              <a:rPr lang="en-US" smtClean="0"/>
              <a:t>Bottom</a:t>
            </a:r>
          </a:p>
          <a:p>
            <a:pPr lvl="2"/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github.com/emlid/hardware/blob/master/VibroNavio2bot_rev_A.STL</a:t>
            </a:r>
            <a:endParaRPr lang="en-US" smtClean="0"/>
          </a:p>
          <a:p>
            <a:r>
              <a:rPr lang="en-US" smtClean="0"/>
              <a:t> </a:t>
            </a:r>
            <a:r>
              <a:rPr lang="en-US"/>
              <a:t>You will also need 8 blue vibration damping balls from </a:t>
            </a:r>
            <a:r>
              <a:rPr lang="en-US">
                <a:hlinkClick r:id="rId4"/>
              </a:rPr>
              <a:t>Hobbyking</a:t>
            </a:r>
            <a:r>
              <a:rPr lang="en-US"/>
              <a:t> 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579" y="3679227"/>
            <a:ext cx="3037059" cy="20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ko-KR" altLang="en-US" smtClean="0"/>
              <a:t>설정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라즈비안 설치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기설정된 라즈비안 이미지 다운로드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files.emlid.com/images/emlid-raspbian-20190227.img.xz</a:t>
            </a:r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ko-KR" altLang="en-US" smtClean="0"/>
              <a:t>개요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Specifying launching </a:t>
            </a:r>
            <a:r>
              <a:rPr lang="en-US" b="0" smtClean="0"/>
              <a:t>options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750396"/>
          </a:xfrm>
        </p:spPr>
        <p:txBody>
          <a:bodyPr/>
          <a:lstStyle/>
          <a:p>
            <a:r>
              <a:rPr lang="en-US"/>
              <a:t>Open the </a:t>
            </a:r>
            <a:r>
              <a:rPr lang="en-US" smtClean="0"/>
              <a:t>file:</a:t>
            </a:r>
          </a:p>
          <a:p>
            <a:pPr lvl="1"/>
            <a:r>
              <a:rPr lang="en-US" smtClean="0"/>
              <a:t>pi@navio</a:t>
            </a:r>
            <a:r>
              <a:rPr lang="en-US"/>
              <a:t>: ~ $ sudo nano /</a:t>
            </a:r>
            <a:r>
              <a:rPr lang="en-US" smtClean="0"/>
              <a:t>etc/default/arducopter</a:t>
            </a:r>
          </a:p>
          <a:p>
            <a:r>
              <a:rPr lang="en-US"/>
              <a:t>Here you can specify IP of your ground station.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47" y="3185514"/>
            <a:ext cx="553479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dk1"/>
                </a:solidFill>
              </a:rPr>
              <a:t>GT-R530 NX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4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dk1"/>
                </a:solidFill>
              </a:rPr>
              <a:t>GT-R530 </a:t>
            </a:r>
            <a:r>
              <a:rPr lang="en-US">
                <a:solidFill>
                  <a:schemeClr val="dk1"/>
                </a:solidFill>
              </a:rPr>
              <a:t>NX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가격 </a:t>
            </a:r>
            <a:r>
              <a:rPr lang="en-US" altLang="ko-KR" smtClean="0"/>
              <a:t>: $ 200</a:t>
            </a:r>
          </a:p>
          <a:p>
            <a:r>
              <a:rPr lang="en-US"/>
              <a:t>F405 Flight </a:t>
            </a:r>
            <a:r>
              <a:rPr lang="en-US" smtClean="0"/>
              <a:t>Controller</a:t>
            </a:r>
          </a:p>
          <a:p>
            <a:r>
              <a:rPr lang="en-US" smtClean="0"/>
              <a:t>Item </a:t>
            </a:r>
            <a:r>
              <a:rPr lang="en-US"/>
              <a:t>Name: F405 Betaflight FC AIO OSD </a:t>
            </a:r>
            <a:r>
              <a:rPr lang="en-US" smtClean="0"/>
              <a:t>BEC</a:t>
            </a:r>
          </a:p>
          <a:p>
            <a:r>
              <a:rPr lang="en-US" smtClean="0"/>
              <a:t>Input </a:t>
            </a:r>
            <a:r>
              <a:rPr lang="en-US"/>
              <a:t>Power: 12.6 - 25V ( 3 - 6S </a:t>
            </a:r>
            <a:r>
              <a:rPr lang="en-US" smtClean="0"/>
              <a:t>)</a:t>
            </a:r>
          </a:p>
          <a:p>
            <a:r>
              <a:rPr lang="en-US" smtClean="0"/>
              <a:t>BEC</a:t>
            </a:r>
            <a:r>
              <a:rPr lang="en-US"/>
              <a:t>: 5V / </a:t>
            </a:r>
            <a:r>
              <a:rPr lang="en-US" smtClean="0"/>
              <a:t>1.5A</a:t>
            </a:r>
          </a:p>
          <a:p>
            <a:r>
              <a:rPr lang="en-US" smtClean="0"/>
              <a:t>MCU</a:t>
            </a:r>
            <a:r>
              <a:rPr lang="en-US"/>
              <a:t>: </a:t>
            </a:r>
            <a:r>
              <a:rPr lang="en-US" smtClean="0"/>
              <a:t>STM32F405</a:t>
            </a:r>
          </a:p>
          <a:p>
            <a:r>
              <a:rPr lang="en-US" smtClean="0"/>
              <a:t>Gyro</a:t>
            </a:r>
            <a:r>
              <a:rPr lang="en-US"/>
              <a:t>: MPU6000, 8K Six-Axis</a:t>
            </a:r>
            <a:br>
              <a:rPr lang="en-US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5014913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Max </a:t>
            </a:r>
            <a:r>
              <a:rPr lang="en-US"/>
              <a:t>Lipo Cell: 3 </a:t>
            </a:r>
            <a:r>
              <a:rPr lang="en-US" smtClean="0"/>
              <a:t>– 5</a:t>
            </a:r>
          </a:p>
          <a:p>
            <a:r>
              <a:rPr lang="en-US" smtClean="0"/>
              <a:t>FPV Transmitter</a:t>
            </a:r>
          </a:p>
          <a:p>
            <a:r>
              <a:rPr lang="en-US" smtClean="0"/>
              <a:t>FPV Camera</a:t>
            </a:r>
          </a:p>
          <a:p>
            <a:r>
              <a:rPr lang="en-US" smtClean="0"/>
              <a:t>Item </a:t>
            </a:r>
            <a:r>
              <a:rPr lang="en-US"/>
              <a:t>Name: Runcam Micro Swift </a:t>
            </a:r>
            <a:r>
              <a:rPr lang="en-US" smtClean="0"/>
              <a:t>FPV</a:t>
            </a:r>
          </a:p>
          <a:p>
            <a:r>
              <a:rPr lang="en-US" smtClean="0"/>
              <a:t>Camera</a:t>
            </a:r>
          </a:p>
          <a:p>
            <a:r>
              <a:rPr lang="en-US" smtClean="0"/>
              <a:t>Image </a:t>
            </a:r>
            <a:r>
              <a:rPr lang="en-US"/>
              <a:t>Sensor: 1/3 inch SONY Super HAD II </a:t>
            </a:r>
            <a:r>
              <a:rPr lang="en-US" smtClean="0"/>
              <a:t>Signal </a:t>
            </a:r>
            <a:r>
              <a:rPr lang="en-US"/>
              <a:t>System: PAL / </a:t>
            </a:r>
            <a:r>
              <a:rPr lang="en-US" smtClean="0"/>
              <a:t>NTSC</a:t>
            </a:r>
          </a:p>
          <a:p>
            <a:r>
              <a:rPr lang="en-US" smtClean="0"/>
              <a:t>S </a:t>
            </a:r>
            <a:r>
              <a:rPr lang="en-US"/>
              <a:t>/ N Ratio: more than 60dB ( AGC OFF </a:t>
            </a:r>
            <a:r>
              <a:rPr lang="en-US" smtClean="0"/>
              <a:t>)</a:t>
            </a:r>
          </a:p>
          <a:p>
            <a:r>
              <a:rPr lang="en-US" smtClean="0"/>
              <a:t>Electronic </a:t>
            </a:r>
            <a:r>
              <a:rPr lang="en-US"/>
              <a:t>Shutter Speed: PAL: 1 / 50 ~ 100,000; NTSC: 1 / 60 ~ </a:t>
            </a:r>
            <a:r>
              <a:rPr lang="en-US" smtClean="0"/>
              <a:t>100,000</a:t>
            </a:r>
          </a:p>
          <a:p>
            <a:r>
              <a:rPr lang="en-US" smtClean="0"/>
              <a:t> </a:t>
            </a:r>
            <a:r>
              <a:rPr lang="en-US"/>
              <a:t>AutoGain Control ( AGC ): </a:t>
            </a:r>
            <a:r>
              <a:rPr lang="en-US" smtClean="0"/>
              <a:t>YES</a:t>
            </a:r>
          </a:p>
          <a:p>
            <a:r>
              <a:rPr lang="en-US" smtClean="0"/>
              <a:t>Power</a:t>
            </a:r>
            <a:r>
              <a:rPr lang="en-US"/>
              <a:t>: DC 5 to 36V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22</a:t>
            </a:fld>
            <a:endParaRPr lang="en-US"/>
          </a:p>
        </p:txBody>
      </p:sp>
      <p:pic>
        <p:nvPicPr>
          <p:cNvPr id="7" name="Google Shape;11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6824" y="143283"/>
            <a:ext cx="1601964" cy="1166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479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</a:t>
            </a:r>
            <a:r>
              <a:rPr lang="en-US" smtClean="0"/>
              <a:t>+ GT-R530 드론 조립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114" name="Google Shape;114;p5"/>
          <p:cNvGraphicFramePr/>
          <p:nvPr>
            <p:extLst>
              <p:ext uri="{D42A27DB-BD31-4B8C-83A1-F6EECF244321}">
                <p14:modId xmlns:p14="http://schemas.microsoft.com/office/powerpoint/2010/main" val="2678928545"/>
              </p:ext>
            </p:extLst>
          </p:nvPr>
        </p:nvGraphicFramePr>
        <p:xfrm>
          <a:off x="681038" y="1255713"/>
          <a:ext cx="8543925" cy="17424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GT - R530 NX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23만원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630" y="3677744"/>
            <a:ext cx="2543629" cy="188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 descr="Image result for navi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513342" y="3316775"/>
            <a:ext cx="1536042" cy="2257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034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콘트롤러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NAVIO2 (10만원)</a:t>
            </a:r>
            <a:endParaRPr sz="148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https://emlid.com/navio/</a:t>
            </a:r>
            <a:r>
              <a:rPr lang="en-US" sz="1480"/>
              <a:t> </a:t>
            </a:r>
            <a:r>
              <a:rPr lang="en-US" sz="1480" smtClean="0"/>
              <a:t> </a:t>
            </a:r>
            <a:endParaRPr sz="148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본체</a:t>
            </a:r>
            <a:endParaRPr sz="1480"/>
          </a:p>
          <a:p>
            <a:pPr lvl="1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/>
              <a:t>GT-R530 NX( $ 243 )</a:t>
            </a:r>
            <a:endParaRPr lang="pt-BR"/>
          </a:p>
          <a:p>
            <a:pPr lvl="2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 u="sng">
                <a:solidFill>
                  <a:schemeClr val="hlink"/>
                </a:solidFill>
                <a:hlinkClick r:id="rId4"/>
              </a:rPr>
              <a:t>https://www.gearbest.com/brush-fpv-racer/pp_009542172048.html?wid=1433363</a:t>
            </a:r>
            <a:endParaRPr lang="pt-BR"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SHRC </a:t>
            </a:r>
            <a:r>
              <a:rPr lang="en-US" sz="1480"/>
              <a:t>H1G ($ 94)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https://www.gearbest.com/rc-quadcopters/pp_009187953341.html?wid=1433363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JDRC JD ($ 80)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https://www.gearbest.com/rc-quadcopters/pp_009531904281.html?wid=1433363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GEPRC Mark2 ($ 264)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https://www.gearbest.com/brush-fpv-racer/pp_009166157856.html?wid=1433363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Aurora </a:t>
            </a:r>
            <a:r>
              <a:rPr lang="en-US" sz="1480"/>
              <a:t>RC Mini Fight ($ 137)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https://www.gearbest.com/brushless-fpv-racer/pp_1156927.html?wid=1433363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234202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604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2C4-C320-43A2-8ECE-CE47FEC71D10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3" cy="4931345"/>
          </a:xfrm>
        </p:spPr>
        <p:txBody>
          <a:bodyPr>
            <a:normAutofit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 u="sng">
                <a:solidFill>
                  <a:schemeClr val="hlink"/>
                </a:solidFill>
                <a:hlinkClick r:id="rId2"/>
              </a:rPr>
              <a:t>https://emlid.com/navio/</a:t>
            </a:r>
            <a:endParaRPr lang="en-US" smtClean="0">
              <a:hlinkClick r:id="rId3"/>
            </a:endParaRPr>
          </a:p>
          <a:p>
            <a:pPr lvl="1"/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://docs.emlid.com/navio2</a:t>
            </a:r>
            <a:r>
              <a:rPr lang="en-US" smtClean="0">
                <a:hlinkClick r:id="rId3"/>
              </a:rPr>
              <a:t>/</a:t>
            </a:r>
            <a:endParaRPr lang="en-US"/>
          </a:p>
          <a:p>
            <a:r>
              <a:rPr lang="en-US" smtClean="0"/>
              <a:t>What is NAVIO2?</a:t>
            </a:r>
          </a:p>
          <a:p>
            <a:pPr lvl="1"/>
            <a:r>
              <a:rPr lang="en-US"/>
              <a:t>Autopilot </a:t>
            </a:r>
            <a:r>
              <a:rPr lang="en-US" smtClean="0"/>
              <a:t>HAT(</a:t>
            </a:r>
            <a:r>
              <a:rPr lang="en-US"/>
              <a:t>Hardware Attached on </a:t>
            </a:r>
            <a:r>
              <a:rPr lang="en-US" smtClean="0"/>
              <a:t>Top) </a:t>
            </a:r>
            <a:r>
              <a:rPr lang="en-US"/>
              <a:t>for Raspberry </a:t>
            </a:r>
            <a:r>
              <a:rPr lang="en-US" smtClean="0"/>
              <a:t>Pi</a:t>
            </a:r>
          </a:p>
          <a:p>
            <a:pPr lvl="1"/>
            <a:r>
              <a:rPr lang="en-US" smtClean="0"/>
              <a:t>Powered </a:t>
            </a:r>
            <a:r>
              <a:rPr lang="en-US"/>
              <a:t>by ArduPilot and </a:t>
            </a:r>
            <a:r>
              <a:rPr lang="en-US" smtClean="0"/>
              <a:t>ROS</a:t>
            </a:r>
          </a:p>
          <a:p>
            <a:pPr lvl="1"/>
            <a:r>
              <a:rPr lang="en-US" smtClean="0"/>
              <a:t>Supports PX4</a:t>
            </a:r>
          </a:p>
          <a:p>
            <a:pPr lvl="1"/>
            <a:r>
              <a:rPr lang="en-US" smtClean="0"/>
              <a:t>$ 168</a:t>
            </a:r>
          </a:p>
          <a:p>
            <a:pPr lvl="1"/>
            <a:r>
              <a:rPr lang="en-US"/>
              <a:t>Turn your Raspberry Pi</a:t>
            </a:r>
            <a:r>
              <a:rPr lang="en-US" smtClean="0"/>
              <a:t>® into </a:t>
            </a:r>
            <a:r>
              <a:rPr lang="en-US"/>
              <a:t>a drone controller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3076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31505" y="-179933"/>
            <a:ext cx="2789018" cy="364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특징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GNSS </a:t>
            </a:r>
            <a:r>
              <a:rPr lang="en-US"/>
              <a:t>receiver</a:t>
            </a:r>
          </a:p>
          <a:p>
            <a:pPr lvl="1"/>
            <a:r>
              <a:rPr lang="en-US"/>
              <a:t>Tracks GPS, GLONASS, Beidou, Galileo and SBAS satellites. External antenna with MCX </a:t>
            </a:r>
            <a:r>
              <a:rPr lang="en-US" smtClean="0"/>
              <a:t>connector</a:t>
            </a:r>
          </a:p>
          <a:p>
            <a:r>
              <a:rPr lang="en-US"/>
              <a:t>Dual </a:t>
            </a:r>
            <a:r>
              <a:rPr lang="en-US" smtClean="0"/>
              <a:t>IMU</a:t>
            </a:r>
          </a:p>
          <a:p>
            <a:pPr lvl="1"/>
            <a:r>
              <a:rPr lang="en-US" smtClean="0"/>
              <a:t>Accelerometers</a:t>
            </a:r>
            <a:r>
              <a:rPr lang="en-US"/>
              <a:t>, gyroscopes and magnetometers for orientation and motion </a:t>
            </a:r>
            <a:r>
              <a:rPr lang="en-US" smtClean="0"/>
              <a:t>sensing</a:t>
            </a:r>
          </a:p>
          <a:p>
            <a:r>
              <a:rPr lang="en-US"/>
              <a:t>RC I/O </a:t>
            </a:r>
            <a:r>
              <a:rPr lang="en-US" smtClean="0"/>
              <a:t>co-processor</a:t>
            </a:r>
          </a:p>
          <a:p>
            <a:pPr lvl="1"/>
            <a:r>
              <a:rPr lang="en-US" smtClean="0"/>
              <a:t>Accepts </a:t>
            </a:r>
            <a:r>
              <a:rPr lang="en-US"/>
              <a:t>PPM/SBUS input and provides 14 PWM output channels for motors and </a:t>
            </a:r>
            <a:r>
              <a:rPr lang="en-US" smtClean="0"/>
              <a:t>servos</a:t>
            </a:r>
          </a:p>
          <a:p>
            <a:r>
              <a:rPr lang="en-US"/>
              <a:t>High resolution </a:t>
            </a:r>
            <a:r>
              <a:rPr lang="en-US" smtClean="0"/>
              <a:t>barometer</a:t>
            </a:r>
          </a:p>
          <a:p>
            <a:pPr lvl="1"/>
            <a:r>
              <a:rPr lang="en-US" smtClean="0"/>
              <a:t>Senses </a:t>
            </a:r>
            <a:r>
              <a:rPr lang="en-US"/>
              <a:t>altitude with 10 cm </a:t>
            </a:r>
            <a:r>
              <a:rPr lang="en-US" smtClean="0"/>
              <a:t>resolution</a:t>
            </a:r>
          </a:p>
          <a:p>
            <a:r>
              <a:rPr lang="en-US"/>
              <a:t>Extension </a:t>
            </a:r>
            <a:r>
              <a:rPr lang="en-US" smtClean="0"/>
              <a:t>ports</a:t>
            </a:r>
          </a:p>
          <a:p>
            <a:pPr lvl="1"/>
            <a:r>
              <a:rPr lang="en-US" smtClean="0"/>
              <a:t>Exposed </a:t>
            </a:r>
            <a:r>
              <a:rPr lang="en-US"/>
              <a:t>ADC, I2C and UART interfaces for sensors and </a:t>
            </a:r>
            <a:r>
              <a:rPr lang="en-US" smtClean="0"/>
              <a:t>radios</a:t>
            </a:r>
          </a:p>
          <a:p>
            <a:r>
              <a:rPr lang="en-US"/>
              <a:t>Triple redundant power </a:t>
            </a:r>
            <a:r>
              <a:rPr lang="en-US" smtClean="0"/>
              <a:t>supply</a:t>
            </a:r>
          </a:p>
          <a:p>
            <a:pPr lvl="1"/>
            <a:r>
              <a:rPr lang="en-US" smtClean="0"/>
              <a:t>With </a:t>
            </a:r>
            <a:r>
              <a:rPr lang="en-US"/>
              <a:t>overvoltage protection and power module port for voltage and current </a:t>
            </a:r>
            <a:r>
              <a:rPr lang="en-US" smtClean="0"/>
              <a:t>sensing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38" name="Picture 14" descr="https://docs.emlid.com/navio/img/Navio-_34_600x6001-600x3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6719">
            <a:off x="5633254" y="-330279"/>
            <a:ext cx="4078801" cy="25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OS </a:t>
            </a:r>
            <a:r>
              <a:rPr lang="ko-KR" altLang="en-US" smtClean="0"/>
              <a:t>설치</a:t>
            </a:r>
            <a:endParaRPr lang="en-US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96367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This is a Raspbian you know with ArduPilot and ROS </a:t>
            </a:r>
            <a:r>
              <a:rPr lang="en-US" smtClean="0"/>
              <a:t>preinstalled and </a:t>
            </a:r>
            <a:r>
              <a:rPr lang="en-US"/>
              <a:t>ready to run with a couple of simple commands</a:t>
            </a:r>
            <a:r>
              <a:rPr lang="en-US" smtClean="0"/>
              <a:t>. Also </a:t>
            </a:r>
            <a:r>
              <a:rPr lang="en-US"/>
              <a:t>comes with DroneKit and GStreamer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9" y="2545420"/>
            <a:ext cx="3495312" cy="314717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50" y="2218950"/>
            <a:ext cx="4764657" cy="3922126"/>
          </a:xfrm>
          <a:prstGeom prst="rect">
            <a:avLst/>
          </a:prstGeom>
        </p:spPr>
      </p:pic>
      <p:pic>
        <p:nvPicPr>
          <p:cNvPr id="2055" name="Picture 7" descr="ArduPilo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84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6008086" cy="4931345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https://docs.emlid.com/navio2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/>
              <a:t>Powering </a:t>
            </a:r>
            <a:r>
              <a:rPr lang="en-US" smtClean="0"/>
              <a:t>Navio2 Attention</a:t>
            </a:r>
          </a:p>
          <a:p>
            <a:pPr lvl="1"/>
            <a:r>
              <a:rPr lang="en-US" smtClean="0"/>
              <a:t>ALL </a:t>
            </a:r>
            <a:r>
              <a:rPr lang="en-US"/>
              <a:t>POWER SOURCES SHOULD PROVIDE VOLTAGE IN 4.8-5.3V RANGE, OTHERWISE YOU CAN DAMAGE YOUR NAVIO2 AND RASPBERRY PI</a:t>
            </a:r>
            <a:r>
              <a:rPr lang="en-US" smtClean="0"/>
              <a:t>.**</a:t>
            </a:r>
            <a:endParaRPr lang="en-US"/>
          </a:p>
          <a:p>
            <a:r>
              <a:rPr lang="en-US"/>
              <a:t>Navio2 has three power sources, all of them can be used simultaneously as they are protected by ideal diodes.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60" y="551804"/>
            <a:ext cx="3192144" cy="58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</a:t>
            </a:r>
            <a:r>
              <a:rPr lang="ko-KR" altLang="en-US"/>
              <a:t>워</a:t>
            </a:r>
            <a:r>
              <a:rPr lang="ko-KR" altLang="en-US" smtClean="0"/>
              <a:t> 공급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995453"/>
          </a:xfrm>
        </p:spPr>
        <p:txBody>
          <a:bodyPr/>
          <a:lstStyle/>
          <a:p>
            <a:r>
              <a:rPr lang="en-US"/>
              <a:t>Navio2 should be powered by a power module connected to the “POWER” port on </a:t>
            </a:r>
            <a:r>
              <a:rPr lang="en-US" smtClean="0"/>
              <a:t>Navio2.</a:t>
            </a:r>
          </a:p>
          <a:p>
            <a:r>
              <a:rPr lang="en-US" smtClean="0"/>
              <a:t>Navio2 </a:t>
            </a:r>
            <a:r>
              <a:rPr lang="en-US"/>
              <a:t>will provide power to the Raspberry Pi.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816" y="2964979"/>
            <a:ext cx="570627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10554</TotalTime>
  <Words>872</Words>
  <Application>Microsoft Office PowerPoint</Application>
  <PresentationFormat>A4 용지(210x297mm)</PresentationFormat>
  <Paragraphs>217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Malgun Gothic</vt:lpstr>
      <vt:lpstr>Malgun Gothic</vt:lpstr>
      <vt:lpstr>바탕</vt:lpstr>
      <vt:lpstr>Arial</vt:lpstr>
      <vt:lpstr>Calibri</vt:lpstr>
      <vt:lpstr>Consolas</vt:lpstr>
      <vt:lpstr>Times New Roman</vt:lpstr>
      <vt:lpstr>Office 테마</vt:lpstr>
      <vt:lpstr>NAVIO 2 드론 제작</vt:lpstr>
      <vt:lpstr>NAVIO 개요</vt:lpstr>
      <vt:lpstr>NAVIO2</vt:lpstr>
      <vt:lpstr>NAVIO2 특징</vt:lpstr>
      <vt:lpstr>NAVIO OS 설치</vt:lpstr>
      <vt:lpstr>NAVIO 조립</vt:lpstr>
      <vt:lpstr>NAVIO2 드론 조립 예</vt:lpstr>
      <vt:lpstr>NAVIO2 조립</vt:lpstr>
      <vt:lpstr>파워 공급</vt:lpstr>
      <vt:lpstr>GPS 연결</vt:lpstr>
      <vt:lpstr>RC input</vt:lpstr>
      <vt:lpstr>ESC 연결</vt:lpstr>
      <vt:lpstr>Servo 연결</vt:lpstr>
      <vt:lpstr>Telemetry Modem</vt:lpstr>
      <vt:lpstr>Barometer UV protection</vt:lpstr>
      <vt:lpstr>Anti-vibration mount 1</vt:lpstr>
      <vt:lpstr>Anti-vibration mount 2</vt:lpstr>
      <vt:lpstr>NAVIO 설정</vt:lpstr>
      <vt:lpstr>라즈비안 설치</vt:lpstr>
      <vt:lpstr>Specifying launching options</vt:lpstr>
      <vt:lpstr>GT-R530 NX</vt:lpstr>
      <vt:lpstr>GT-R530 NX</vt:lpstr>
      <vt:lpstr>NAVIO2 + GT-R530 드론 조립</vt:lpstr>
      <vt:lpstr>NAVIO2 기반 드론 조립</vt:lpstr>
      <vt:lpstr>NAVIO2 드론 조립 예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1706</cp:revision>
  <dcterms:created xsi:type="dcterms:W3CDTF">2018-03-04T04:23:51Z</dcterms:created>
  <dcterms:modified xsi:type="dcterms:W3CDTF">2019-06-10T10:32:30Z</dcterms:modified>
</cp:coreProperties>
</file>