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콘텐츠 2개">
  <p:cSld name="1_콘텐츠 2개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lid.com/navio/" TargetMode="External"/><Relationship Id="rId4" Type="http://schemas.openxmlformats.org/officeDocument/2006/relationships/hyperlink" Target="http://dronewe.com/product/detail.html?product_no=3561&amp;cate_no=512&amp;display_group=1" TargetMode="External"/><Relationship Id="rId10" Type="http://schemas.openxmlformats.org/officeDocument/2006/relationships/hyperlink" Target="https://www.gearbest.com/brushless-fpv-racer/pp_1156927.html?wid=1433363" TargetMode="External"/><Relationship Id="rId9" Type="http://schemas.openxmlformats.org/officeDocument/2006/relationships/hyperlink" Target="https://www.gearbest.com/brush-fpv-racer/pp_009542172048.html?wid=1433363" TargetMode="External"/><Relationship Id="rId5" Type="http://schemas.openxmlformats.org/officeDocument/2006/relationships/hyperlink" Target="http://dronewe.com/product/detail.html?product_no=4039&amp;cate_no=667&amp;display_group=1" TargetMode="External"/><Relationship Id="rId6" Type="http://schemas.openxmlformats.org/officeDocument/2006/relationships/hyperlink" Target="https://www.gearbest.com/rc-quadcopters/pp_009187953341.html?wid=1433363" TargetMode="External"/><Relationship Id="rId7" Type="http://schemas.openxmlformats.org/officeDocument/2006/relationships/hyperlink" Target="https://www.gearbest.com/rc-quadcopters/pp_009531904281.html?wid=1433363" TargetMode="External"/><Relationship Id="rId8" Type="http://schemas.openxmlformats.org/officeDocument/2006/relationships/hyperlink" Target="https://www.gearbest.com/brush-fpv-racer/pp_009166157856.html?wid=143336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mmunity.emlid.com/t/first-build-quadcopter-autonomous-drone-rpi-3-b-navio2/125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/>
              <a:t>H/W 구매 목록</a:t>
            </a:r>
            <a:br>
              <a:rPr lang="en-US" sz="4320"/>
            </a:br>
            <a:r>
              <a:rPr lang="en-US" sz="4320"/>
              <a:t>2019년 5월</a:t>
            </a:r>
            <a:endParaRPr sz="432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1.01</a:t>
            </a:r>
            <a:endParaRPr sz="2220"/>
          </a:p>
          <a:p>
            <a:pPr indent="0" lvl="0" marL="0" rtl="0" 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indent="0" lvl="0" marL="0" rtl="0" 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{CC17B4C5-E569-4E65-9D09-BF25285E5803}</a:tableStyleId>
              </a:tblPr>
              <a:tblGrid>
                <a:gridCol w="914850"/>
                <a:gridCol w="1509625"/>
                <a:gridCol w="5063700"/>
                <a:gridCol w="1055750"/>
              </a:tblGrid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버전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날짜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페이지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19-05-21(화)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최초 작성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19-05-29(수)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1안 본체를 JDRC JD 에서 SHRC H1G 로 수정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22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목록</a:t>
            </a:r>
            <a:endParaRPr/>
          </a:p>
        </p:txBody>
      </p:sp>
      <p:sp>
        <p:nvSpPr>
          <p:cNvPr id="90" name="Google Shape;90;p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{CC17B4C5-E569-4E65-9D09-BF25285E5803}</a:tableStyleId>
              </a:tblPr>
              <a:tblGrid>
                <a:gridCol w="988725"/>
                <a:gridCol w="938250"/>
                <a:gridCol w="1415325"/>
                <a:gridCol w="1844700"/>
                <a:gridCol w="1431225"/>
                <a:gridCol w="722125"/>
                <a:gridCol w="1203550"/>
              </a:tblGrid>
              <a:tr h="63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구매 방법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구매 시기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비고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4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견적 구매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5월 말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드론 조립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NAVIO2 기반 드론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테스트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견적 구매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6월 중순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드론 조립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NAVIO2 기반 드론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학생수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확정 구매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3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Image result for navio2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 1안</a:t>
            </a:r>
            <a:endParaRPr/>
          </a:p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{CC17B4C5-E569-4E65-9D09-BF25285E5803}</a:tableStyleId>
              </a:tblPr>
              <a:tblGrid>
                <a:gridCol w="828975"/>
                <a:gridCol w="1497875"/>
                <a:gridCol w="3962400"/>
                <a:gridCol w="1379625"/>
                <a:gridCol w="875050"/>
              </a:tblGrid>
              <a:tr h="52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SHRC H1G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Image result for navio2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893209" y="4005431"/>
            <a:ext cx="1536042" cy="2257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6157" y="4441683"/>
            <a:ext cx="2393343" cy="1369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 2안</a:t>
            </a:r>
            <a:endParaRPr/>
          </a:p>
        </p:txBody>
      </p:sp>
      <p:sp>
        <p:nvSpPr>
          <p:cNvPr id="111" name="Google Shape;111;p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{CC17B4C5-E569-4E65-9D09-BF25285E5803}</a:tableStyleId>
              </a:tblPr>
              <a:tblGrid>
                <a:gridCol w="828975"/>
                <a:gridCol w="1497875"/>
                <a:gridCol w="3962400"/>
                <a:gridCol w="1379625"/>
                <a:gridCol w="875050"/>
              </a:tblGrid>
              <a:tr h="52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343" y="42575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avio2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595666" y="3896574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Pixhawk 4  (36만원)</a:t>
            </a:r>
            <a:endParaRPr sz="1480">
              <a:solidFill>
                <a:schemeClr val="dk1"/>
              </a:solidFill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http://dronewe.com/product/detail.html?product_no=3561&amp;cate_no=512&amp;display_group=1</a:t>
            </a:r>
            <a:endParaRPr sz="1480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Pixhack V5 (80만원)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http://dronewe.com/product/detail.html?product_no=4039&amp;cate_no=667&amp;display_group=1</a:t>
            </a:r>
            <a:endParaRPr sz="148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SHRC H1G ($ 94)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https://www.gearbest.com/rc-quadcopters/pp_009187953341.html?wid=1433363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https://www.gearbest.com/rc-quadcopters/pp_009531904281.html?wid=1433363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https://www.gearbest.com/brush-fpv-racer/pp_009166157856.html?wid=1433363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GT-R530 NX( $ 243 )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https://www.gearbest.com/brush-fpv-racer/pp_009542172048.html?wid=1433363</a:t>
            </a:r>
            <a:endParaRPr sz="148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Aurora RC Mini Fight ($ 137)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10"/>
              </a:rPr>
              <a:t>https://www.gearbest.com/brushless-fpv-racer/pp_1156927.html?wid=1433363</a:t>
            </a:r>
            <a:endParaRPr sz="1480"/>
          </a:p>
          <a:p>
            <a:pPr indent="-19177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D8D8D8"/>
                </a:solidFill>
              </a:rPr>
              <a:t>NAVIO2 기반 드론 조립 1안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131" name="Google Shape;131;p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4" name="Google Shape;134;p7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{DD82CDEB-BB73-4904-B477-E02E3B67DFD6}</a:tableStyleId>
              </a:tblPr>
              <a:tblGrid>
                <a:gridCol w="828975"/>
                <a:gridCol w="1497875"/>
                <a:gridCol w="3962400"/>
                <a:gridCol w="1379625"/>
                <a:gridCol w="875050"/>
              </a:tblGrid>
              <a:tr h="52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JDRC JD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9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컴퓨터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RASPBERRY</a:t>
                      </a:r>
                      <a:r>
                        <a:rPr lang="en-US" sz="1400"/>
                        <a:t>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 sz="1400"/>
                        <a:t>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콘트롤러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trike="sngStrike"/>
                        <a:t>Pixhawk 4 </a:t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36 만원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0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trike="sngStrike"/>
                        <a:t>Pixhack V5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80 만원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0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Image result for navio2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893209" y="4005431"/>
            <a:ext cx="1536042" cy="2257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880" y="4241171"/>
            <a:ext cx="2465875" cy="1786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2372351" y="726335"/>
            <a:ext cx="5271796" cy="4893380"/>
          </a:xfrm>
          <a:prstGeom prst="flowChartSummingJunction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2"/>
                </a:solidFill>
              </a:rPr>
              <a:t>NAVIO2 기반 드론 조립 3안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4" name="Google Shape;144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6" name="Google Shape;146;p8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{DD82CDEB-BB73-4904-B477-E02E3B67DFD6}</a:tableStyleId>
              </a:tblPr>
              <a:tblGrid>
                <a:gridCol w="828975"/>
                <a:gridCol w="1497875"/>
                <a:gridCol w="3962400"/>
                <a:gridCol w="1379625"/>
                <a:gridCol w="875050"/>
              </a:tblGrid>
              <a:tr h="52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GEPRC Mark2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32만원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컴퓨터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RASPBERRY</a:t>
                      </a:r>
                      <a:r>
                        <a:rPr lang="en-US" sz="1400"/>
                        <a:t>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 sz="1400"/>
                        <a:t>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콘트롤러</a:t>
                      </a:r>
                      <a:endParaRPr b="0"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trike="sngStrike"/>
                        <a:t>Pixhawk 4 </a:t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36 만원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0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trike="sngStrike"/>
                        <a:t>Pixhack V5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80 만원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/>
                        <a:t>0</a:t>
                      </a:r>
                      <a:endParaRPr b="0" sz="140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991" y="4366401"/>
            <a:ext cx="2700969" cy="18061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avio2"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675495" y="4005431"/>
            <a:ext cx="1536042" cy="225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/>
          <p:nvPr/>
        </p:nvSpPr>
        <p:spPr>
          <a:xfrm>
            <a:off x="2372351" y="726335"/>
            <a:ext cx="5271796" cy="4893380"/>
          </a:xfrm>
          <a:prstGeom prst="flowChartSummingJunction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2018-03-04T04:23:51Z</dcterms:created>
  <dc:creator>admin</dc:creator>
</cp:coreProperties>
</file>