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-fpv-racer/pp_009166157856.html?wid=1433363" TargetMode="External"/><Relationship Id="rId3" Type="http://schemas.openxmlformats.org/officeDocument/2006/relationships/hyperlink" Target="https://emlid.com/navio/" TargetMode="External"/><Relationship Id="rId7" Type="http://schemas.openxmlformats.org/officeDocument/2006/relationships/hyperlink" Target="https://www.gearbest.com/rc-quadcopters/pp_009531904281.html?wid=143336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187953341.html?wid=1433363" TargetMode="External"/><Relationship Id="rId5" Type="http://schemas.openxmlformats.org/officeDocument/2006/relationships/hyperlink" Target="http://dronewe.com/product/detail.html?product_no=4039&amp;cate_no=667&amp;display_group=1" TargetMode="External"/><Relationship Id="rId10" Type="http://schemas.openxmlformats.org/officeDocument/2006/relationships/hyperlink" Target="https://www.gearbest.com/brushless-fpv-racer/pp_1156927.html?wid=1433363" TargetMode="External"/><Relationship Id="rId4" Type="http://schemas.openxmlformats.org/officeDocument/2006/relationships/hyperlink" Target="http://dronewe.com/product/detail.html?product_no=3561&amp;cate_no=512&amp;display_group=1" TargetMode="External"/><Relationship Id="rId9" Type="http://schemas.openxmlformats.org/officeDocument/2006/relationships/hyperlink" Target="https://www.gearbest.com/brush-fpv-racer/pp_009542172048.html?wid=143336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 smtClean="0"/>
              <a:t>2</a:t>
            </a:r>
            <a:r>
              <a:rPr lang="ko-KR" altLang="en-US" sz="4320" smtClean="0"/>
              <a:t>차 </a:t>
            </a:r>
            <a:r>
              <a:rPr lang="en-US" sz="4320" smtClean="0"/>
              <a:t>H/W </a:t>
            </a:r>
            <a:r>
              <a:rPr lang="en-US" sz="4320"/>
              <a:t>구매 목록</a:t>
            </a:r>
            <a:br>
              <a:rPr lang="en-US" sz="4320"/>
            </a:br>
            <a:r>
              <a:rPr lang="en-US" sz="4320"/>
              <a:t>2019년 </a:t>
            </a:r>
            <a:r>
              <a:rPr lang="en-US" sz="4320" smtClean="0"/>
              <a:t>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</a:t>
            </a:r>
            <a:r>
              <a:rPr lang="en-US" sz="2220" smtClean="0"/>
              <a:t>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1520675681"/>
              </p:ext>
            </p:extLst>
          </p:nvPr>
        </p:nvGraphicFramePr>
        <p:xfrm>
          <a:off x="681038" y="1255713"/>
          <a:ext cx="8543925" cy="501201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버전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날짜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이력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페이지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smtClean="0"/>
                        <a:t>19-06-10(</a:t>
                      </a:r>
                      <a:r>
                        <a:rPr lang="ko-KR" altLang="en-US" sz="1800" u="none" strike="noStrike" cap="none" smtClean="0"/>
                        <a:t>월</a:t>
                      </a:r>
                      <a:r>
                        <a:rPr lang="en-US" sz="1800" u="none" strike="noStrike" cap="none" smtClean="0"/>
                        <a:t>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최초 작성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목록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900" cy="331632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견적 구매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5월 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드론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NAVIO2 기반 드론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테스트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견적 구매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6월 중순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드론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NAVIO2 기반 드론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학생수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확정 구매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Raspberry PI B+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26783118"/>
              </p:ext>
            </p:extLst>
          </p:nvPr>
        </p:nvGraphicFramePr>
        <p:xfrm>
          <a:off x="681038" y="1255713"/>
          <a:ext cx="8543923" cy="265684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1512633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51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차량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자율주행</a:t>
                      </a:r>
                      <a:r>
                        <a:rPr lang="en-US" altLang="ko-KR" smtClean="0"/>
                        <a:t>)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 smtClean="0"/>
                        <a:t>차량</a:t>
                      </a:r>
                      <a:r>
                        <a:rPr lang="en-US" altLang="ko-KR" strike="sngStrike" baseline="0" smtClean="0"/>
                        <a:t>(</a:t>
                      </a:r>
                      <a:r>
                        <a:rPr lang="ko-KR" altLang="en-US" strike="sngStrike" baseline="0" smtClean="0"/>
                        <a:t>자율주행</a:t>
                      </a:r>
                      <a:r>
                        <a:rPr lang="en-US" altLang="ko-KR" strike="sngStrike" baseline="0" smtClean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계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14191" y="4045862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65" y="4201257"/>
            <a:ext cx="1819835" cy="1180622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4688536" y="4080729"/>
            <a:ext cx="5040680" cy="227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NAVIO2 : </a:t>
            </a:r>
            <a:r>
              <a:rPr lang="en-US" sz="1480" u="sng" smtClean="0">
                <a:solidFill>
                  <a:schemeClr val="hlink"/>
                </a:solidFill>
                <a:hlinkClick r:id="rId5"/>
              </a:rPr>
              <a:t>https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://emlid.com/navio/</a:t>
            </a:r>
            <a:r>
              <a:rPr lang="en-US" sz="1480"/>
              <a:t> </a:t>
            </a:r>
            <a:r>
              <a:rPr lang="en-US" sz="1480" smtClean="0"/>
              <a:t> 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Pixhawk 4  (36만원)</a:t>
            </a:r>
            <a:endParaRPr sz="1480">
              <a:solidFill>
                <a:schemeClr val="dk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http://dronewe.com/product/detail.html?product_no=3561&amp;cate_no=512&amp;display_group=1</a:t>
            </a:r>
            <a:endParaRPr sz="1480">
              <a:solidFill>
                <a:schemeClr val="dk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Pixhack V5 (80만원)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http://dronewe.com/product/detail.html?product_no=4039&amp;cate_no=667&amp;display_group=1</a:t>
            </a:r>
            <a:endParaRPr sz="148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SHRC H1G ($ 94)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https://www.gearbest.com/rc-quadcopters/pp_009187953341.html?wid=1433363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https://www.gearbest.com/rc-quadcopters/pp_009531904281.html?wid=1433363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https://www.gearbest.com/brush-fpv-racer/pp_009166157856.html?wid=1433363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GT-R530 NX( $ 243 )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https://www.gearbest.com/brush-fpv-racer/pp_009542172048.html?wid=1433363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Aurora RC Mini Fight ($ 137)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10"/>
              </a:rPr>
              <a:t>https://www.gearbest.com/brushless-fpv-racer/pp_1156927.html?wid=1433363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</Words>
  <Application>Microsoft Office PowerPoint</Application>
  <PresentationFormat>A4 용지(210x297mm)</PresentationFormat>
  <Paragraphs>111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목록</vt:lpstr>
      <vt:lpstr>NAVIO2 + Raspberry PI B+</vt:lpstr>
      <vt:lpstr>NAVIO2 기반 드론 조립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2</cp:revision>
  <dcterms:created xsi:type="dcterms:W3CDTF">2018-03-04T04:23:51Z</dcterms:created>
  <dcterms:modified xsi:type="dcterms:W3CDTF">2019-06-10T14:38:26Z</dcterms:modified>
</cp:coreProperties>
</file>