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652" r:id="rId3"/>
    <p:sldId id="658" r:id="rId4"/>
    <p:sldId id="657" r:id="rId5"/>
    <p:sldId id="659" r:id="rId6"/>
    <p:sldId id="651" r:id="rId7"/>
    <p:sldId id="660" r:id="rId8"/>
    <p:sldId id="259" r:id="rId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000000"/>
    <a:srgbClr val="FF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03" d="100"/>
          <a:sy n="103" d="100"/>
        </p:scale>
        <p:origin x="126" y="342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06F3FBF-08FD-4CB9-A04B-BD5AC0A6B1D1}"/>
    <pc:docChg chg="undo custSel addSld delSld modSld sldOrd">
      <pc:chgData name="sun above" userId="af778d66278731e4" providerId="LiveId" clId="{506F3FBF-08FD-4CB9-A04B-BD5AC0A6B1D1}" dt="2019-05-02T21:49:19.291" v="1517" actId="14734"/>
      <pc:docMkLst>
        <pc:docMk/>
      </pc:docMkLst>
      <pc:sldChg chg="modSp">
        <pc:chgData name="sun above" userId="af778d66278731e4" providerId="LiveId" clId="{506F3FBF-08FD-4CB9-A04B-BD5AC0A6B1D1}" dt="2019-05-02T15:36:27.458" v="1270" actId="20577"/>
        <pc:sldMkLst>
          <pc:docMk/>
          <pc:sldMk cId="425629047" sldId="256"/>
        </pc:sldMkLst>
        <pc:spChg chg="mod">
          <ac:chgData name="sun above" userId="af778d66278731e4" providerId="LiveId" clId="{506F3FBF-08FD-4CB9-A04B-BD5AC0A6B1D1}" dt="2019-05-02T15:36:27.458" v="1270" actId="20577"/>
          <ac:spMkLst>
            <pc:docMk/>
            <pc:sldMk cId="425629047" sldId="256"/>
            <ac:spMk id="3" creationId="{00000000-0000-0000-0000-000000000000}"/>
          </ac:spMkLst>
        </pc:spChg>
      </pc:sldChg>
      <pc:sldChg chg="modSp">
        <pc:chgData name="sun above" userId="af778d66278731e4" providerId="LiveId" clId="{506F3FBF-08FD-4CB9-A04B-BD5AC0A6B1D1}" dt="2019-04-26T19:47:20.116" v="1" actId="2161"/>
        <pc:sldMkLst>
          <pc:docMk/>
          <pc:sldMk cId="2416363659" sldId="642"/>
        </pc:sldMkLst>
        <pc:graphicFrameChg chg="modGraphic">
          <ac:chgData name="sun above" userId="af778d66278731e4" providerId="LiveId" clId="{506F3FBF-08FD-4CB9-A04B-BD5AC0A6B1D1}" dt="2019-04-26T19:47:20.116" v="1" actId="2161"/>
          <ac:graphicFrameMkLst>
            <pc:docMk/>
            <pc:sldMk cId="2416363659" sldId="642"/>
            <ac:graphicFrameMk id="9" creationId="{B04D2401-C8CE-4774-B4D7-87224C0CCB10}"/>
          </ac:graphicFrameMkLst>
        </pc:graphicFrameChg>
      </pc:sldChg>
      <pc:sldChg chg="modSp">
        <pc:chgData name="sun above" userId="af778d66278731e4" providerId="LiveId" clId="{506F3FBF-08FD-4CB9-A04B-BD5AC0A6B1D1}" dt="2019-05-02T21:47:20.390" v="1478" actId="12385"/>
        <pc:sldMkLst>
          <pc:docMk/>
          <pc:sldMk cId="406724424" sldId="645"/>
        </pc:sldMkLst>
        <pc:graphicFrameChg chg="mod modGraphic">
          <ac:chgData name="sun above" userId="af778d66278731e4" providerId="LiveId" clId="{506F3FBF-08FD-4CB9-A04B-BD5AC0A6B1D1}" dt="2019-05-02T21:47:20.390" v="1478" actId="12385"/>
          <ac:graphicFrameMkLst>
            <pc:docMk/>
            <pc:sldMk cId="406724424" sldId="645"/>
            <ac:graphicFrameMk id="9" creationId="{00000000-0000-0000-0000-000000000000}"/>
          </ac:graphicFrameMkLst>
        </pc:graphicFrameChg>
      </pc:sldChg>
      <pc:sldChg chg="modSp">
        <pc:chgData name="sun above" userId="af778d66278731e4" providerId="LiveId" clId="{506F3FBF-08FD-4CB9-A04B-BD5AC0A6B1D1}" dt="2019-05-02T15:40:14.084" v="1408" actId="207"/>
        <pc:sldMkLst>
          <pc:docMk/>
          <pc:sldMk cId="420333706" sldId="647"/>
        </pc:sldMkLst>
        <pc:graphicFrameChg chg="mod modGraphic">
          <ac:chgData name="sun above" userId="af778d66278731e4" providerId="LiveId" clId="{506F3FBF-08FD-4CB9-A04B-BD5AC0A6B1D1}" dt="2019-05-02T15:40:14.084" v="1408" actId="207"/>
          <ac:graphicFrameMkLst>
            <pc:docMk/>
            <pc:sldMk cId="420333706" sldId="647"/>
            <ac:graphicFrameMk id="9" creationId="{00000000-0000-0000-0000-000000000000}"/>
          </ac:graphicFrameMkLst>
        </pc:graphicFrameChg>
      </pc:sldChg>
      <pc:sldChg chg="modSp">
        <pc:chgData name="sun above" userId="af778d66278731e4" providerId="LiveId" clId="{506F3FBF-08FD-4CB9-A04B-BD5AC0A6B1D1}" dt="2019-05-02T15:41:53.189" v="1441" actId="207"/>
        <pc:sldMkLst>
          <pc:docMk/>
          <pc:sldMk cId="1456493512" sldId="648"/>
        </pc:sldMkLst>
        <pc:graphicFrameChg chg="mod modGraphic">
          <ac:chgData name="sun above" userId="af778d66278731e4" providerId="LiveId" clId="{506F3FBF-08FD-4CB9-A04B-BD5AC0A6B1D1}" dt="2019-05-02T15:41:53.189" v="1441" actId="207"/>
          <ac:graphicFrameMkLst>
            <pc:docMk/>
            <pc:sldMk cId="1456493512" sldId="648"/>
            <ac:graphicFrameMk id="9" creationId="{00000000-0000-0000-0000-000000000000}"/>
          </ac:graphicFrameMkLst>
        </pc:graphicFrameChg>
      </pc:sldChg>
      <pc:sldChg chg="modSp del">
        <pc:chgData name="sun above" userId="af778d66278731e4" providerId="LiveId" clId="{506F3FBF-08FD-4CB9-A04B-BD5AC0A6B1D1}" dt="2019-05-02T15:35:00.518" v="1261" actId="2696"/>
        <pc:sldMkLst>
          <pc:docMk/>
          <pc:sldMk cId="2902363963" sldId="649"/>
        </pc:sldMkLst>
        <pc:spChg chg="mod">
          <ac:chgData name="sun above" userId="af778d66278731e4" providerId="LiveId" clId="{506F3FBF-08FD-4CB9-A04B-BD5AC0A6B1D1}" dt="2019-05-02T15:30:17.147" v="980" actId="20577"/>
          <ac:spMkLst>
            <pc:docMk/>
            <pc:sldMk cId="2902363963" sldId="649"/>
            <ac:spMk id="2" creationId="{6D8A0E0B-D587-4725-9469-61967B3909DE}"/>
          </ac:spMkLst>
        </pc:spChg>
        <pc:graphicFrameChg chg="mod">
          <ac:chgData name="sun above" userId="af778d66278731e4" providerId="LiveId" clId="{506F3FBF-08FD-4CB9-A04B-BD5AC0A6B1D1}" dt="2019-05-02T15:31:07.989" v="993"/>
          <ac:graphicFrameMkLst>
            <pc:docMk/>
            <pc:sldMk cId="2902363963" sldId="649"/>
            <ac:graphicFrameMk id="9" creationId="{00000000-0000-0000-0000-000000000000}"/>
          </ac:graphicFrameMkLst>
        </pc:graphicFrameChg>
      </pc:sldChg>
      <pc:sldChg chg="modSp">
        <pc:chgData name="sun above" userId="af778d66278731e4" providerId="LiveId" clId="{506F3FBF-08FD-4CB9-A04B-BD5AC0A6B1D1}" dt="2019-05-02T15:41:47.675" v="1440" actId="207"/>
        <pc:sldMkLst>
          <pc:docMk/>
          <pc:sldMk cId="615506847" sldId="650"/>
        </pc:sldMkLst>
        <pc:graphicFrameChg chg="mod modGraphic">
          <ac:chgData name="sun above" userId="af778d66278731e4" providerId="LiveId" clId="{506F3FBF-08FD-4CB9-A04B-BD5AC0A6B1D1}" dt="2019-05-02T15:41:47.675" v="1440" actId="207"/>
          <ac:graphicFrameMkLst>
            <pc:docMk/>
            <pc:sldMk cId="615506847" sldId="650"/>
            <ac:graphicFrameMk id="9" creationId="{00000000-0000-0000-0000-000000000000}"/>
          </ac:graphicFrameMkLst>
        </pc:graphicFrameChg>
      </pc:sldChg>
      <pc:sldChg chg="modSp">
        <pc:chgData name="sun above" userId="af778d66278731e4" providerId="LiveId" clId="{506F3FBF-08FD-4CB9-A04B-BD5AC0A6B1D1}" dt="2019-05-02T15:42:20.307" v="1477" actId="20577"/>
        <pc:sldMkLst>
          <pc:docMk/>
          <pc:sldMk cId="3165256729" sldId="652"/>
        </pc:sldMkLst>
        <pc:graphicFrameChg chg="mod modGraphic">
          <ac:chgData name="sun above" userId="af778d66278731e4" providerId="LiveId" clId="{506F3FBF-08FD-4CB9-A04B-BD5AC0A6B1D1}" dt="2019-05-02T15:42:20.307" v="1477" actId="20577"/>
          <ac:graphicFrameMkLst>
            <pc:docMk/>
            <pc:sldMk cId="3165256729" sldId="652"/>
            <ac:graphicFrameMk id="7" creationId="{63FADC56-B897-49FA-9F87-EDA98F71CD5B}"/>
          </ac:graphicFrameMkLst>
        </pc:graphicFrameChg>
      </pc:sldChg>
      <pc:sldChg chg="ord">
        <pc:chgData name="sun above" userId="af778d66278731e4" providerId="LiveId" clId="{506F3FBF-08FD-4CB9-A04B-BD5AC0A6B1D1}" dt="2019-05-02T15:35:15.321" v="1263"/>
        <pc:sldMkLst>
          <pc:docMk/>
          <pc:sldMk cId="179777945" sldId="653"/>
        </pc:sldMkLst>
      </pc:sldChg>
      <pc:sldChg chg="modSp">
        <pc:chgData name="sun above" userId="af778d66278731e4" providerId="LiveId" clId="{506F3FBF-08FD-4CB9-A04B-BD5AC0A6B1D1}" dt="2019-05-02T15:41:58.129" v="1442" actId="207"/>
        <pc:sldMkLst>
          <pc:docMk/>
          <pc:sldMk cId="2940268651" sldId="654"/>
        </pc:sldMkLst>
        <pc:graphicFrameChg chg="modGraphic">
          <ac:chgData name="sun above" userId="af778d66278731e4" providerId="LiveId" clId="{506F3FBF-08FD-4CB9-A04B-BD5AC0A6B1D1}" dt="2019-05-02T15:41:58.129" v="1442" actId="207"/>
          <ac:graphicFrameMkLst>
            <pc:docMk/>
            <pc:sldMk cId="2940268651" sldId="654"/>
            <ac:graphicFrameMk id="9" creationId="{00000000-0000-0000-0000-000000000000}"/>
          </ac:graphicFrameMkLst>
        </pc:graphicFrameChg>
      </pc:sldChg>
      <pc:sldChg chg="addSp delSp modSp add ord">
        <pc:chgData name="sun above" userId="af778d66278731e4" providerId="LiveId" clId="{506F3FBF-08FD-4CB9-A04B-BD5AC0A6B1D1}" dt="2019-05-02T15:37:36.802" v="1329" actId="20577"/>
        <pc:sldMkLst>
          <pc:docMk/>
          <pc:sldMk cId="870066200" sldId="655"/>
        </pc:sldMkLst>
        <pc:spChg chg="mod">
          <ac:chgData name="sun above" userId="af778d66278731e4" providerId="LiveId" clId="{506F3FBF-08FD-4CB9-A04B-BD5AC0A6B1D1}" dt="2019-05-02T15:30:07.669" v="974" actId="20577"/>
          <ac:spMkLst>
            <pc:docMk/>
            <pc:sldMk cId="870066200" sldId="655"/>
            <ac:spMk id="2" creationId="{6D8A0E0B-D587-4725-9469-61967B3909DE}"/>
          </ac:spMkLst>
        </pc:spChg>
        <pc:spChg chg="add del mod">
          <ac:chgData name="sun above" userId="af778d66278731e4" providerId="LiveId" clId="{506F3FBF-08FD-4CB9-A04B-BD5AC0A6B1D1}" dt="2019-05-02T15:30:59.531" v="991" actId="478"/>
          <ac:spMkLst>
            <pc:docMk/>
            <pc:sldMk cId="870066200" sldId="655"/>
            <ac:spMk id="7" creationId="{B3CFDBAF-B471-4E76-8214-82AAFC34B721}"/>
          </ac:spMkLst>
        </pc:spChg>
        <pc:graphicFrameChg chg="mod modGraphic">
          <ac:chgData name="sun above" userId="af778d66278731e4" providerId="LiveId" clId="{506F3FBF-08FD-4CB9-A04B-BD5AC0A6B1D1}" dt="2019-05-02T15:37:36.802" v="1329" actId="20577"/>
          <ac:graphicFrameMkLst>
            <pc:docMk/>
            <pc:sldMk cId="870066200" sldId="655"/>
            <ac:graphicFrameMk id="9" creationId="{00000000-0000-0000-0000-000000000000}"/>
          </ac:graphicFrameMkLst>
        </pc:graphicFrameChg>
      </pc:sldChg>
      <pc:sldChg chg="modSp add">
        <pc:chgData name="sun above" userId="af778d66278731e4" providerId="LiveId" clId="{506F3FBF-08FD-4CB9-A04B-BD5AC0A6B1D1}" dt="2019-04-26T20:37:28.892" v="875" actId="20577"/>
        <pc:sldMkLst>
          <pc:docMk/>
          <pc:sldMk cId="4156355958" sldId="656"/>
        </pc:sldMkLst>
        <pc:spChg chg="mod">
          <ac:chgData name="sun above" userId="af778d66278731e4" providerId="LiveId" clId="{506F3FBF-08FD-4CB9-A04B-BD5AC0A6B1D1}" dt="2019-04-26T20:35:04.082" v="423"/>
          <ac:spMkLst>
            <pc:docMk/>
            <pc:sldMk cId="4156355958" sldId="656"/>
            <ac:spMk id="2" creationId="{91E71821-7B3A-43D5-9D0B-ABBD0BFBAD07}"/>
          </ac:spMkLst>
        </pc:spChg>
        <pc:spChg chg="mod">
          <ac:chgData name="sun above" userId="af778d66278731e4" providerId="LiveId" clId="{506F3FBF-08FD-4CB9-A04B-BD5AC0A6B1D1}" dt="2019-04-26T20:37:28.892" v="875" actId="20577"/>
          <ac:spMkLst>
            <pc:docMk/>
            <pc:sldMk cId="4156355958" sldId="656"/>
            <ac:spMk id="3" creationId="{EA3CDB1D-AF7F-4648-90EA-56CB1C7C7D7B}"/>
          </ac:spMkLst>
        </pc:spChg>
      </pc:sldChg>
      <pc:sldChg chg="delSp modSp add">
        <pc:chgData name="sun above" userId="af778d66278731e4" providerId="LiveId" clId="{506F3FBF-08FD-4CB9-A04B-BD5AC0A6B1D1}" dt="2019-05-02T21:49:19.291" v="1517" actId="14734"/>
        <pc:sldMkLst>
          <pc:docMk/>
          <pc:sldMk cId="2080586177" sldId="657"/>
        </pc:sldMkLst>
        <pc:spChg chg="mod">
          <ac:chgData name="sun above" userId="af778d66278731e4" providerId="LiveId" clId="{506F3FBF-08FD-4CB9-A04B-BD5AC0A6B1D1}" dt="2019-05-02T15:29:30.339" v="967" actId="20577"/>
          <ac:spMkLst>
            <pc:docMk/>
            <pc:sldMk cId="2080586177" sldId="657"/>
            <ac:spMk id="2" creationId="{6D8A0E0B-D587-4725-9469-61967B3909DE}"/>
          </ac:spMkLst>
        </pc:spChg>
        <pc:spChg chg="del mod">
          <ac:chgData name="sun above" userId="af778d66278731e4" providerId="LiveId" clId="{506F3FBF-08FD-4CB9-A04B-BD5AC0A6B1D1}" dt="2019-05-02T15:24:14.862" v="890" actId="478"/>
          <ac:spMkLst>
            <pc:docMk/>
            <pc:sldMk cId="2080586177" sldId="657"/>
            <ac:spMk id="7" creationId="{B3CFDBAF-B471-4E76-8214-82AAFC34B721}"/>
          </ac:spMkLst>
        </pc:spChg>
        <pc:graphicFrameChg chg="mod modGraphic">
          <ac:chgData name="sun above" userId="af778d66278731e4" providerId="LiveId" clId="{506F3FBF-08FD-4CB9-A04B-BD5AC0A6B1D1}" dt="2019-05-02T21:49:19.291" v="1517" actId="14734"/>
          <ac:graphicFrameMkLst>
            <pc:docMk/>
            <pc:sldMk cId="2080586177" sldId="657"/>
            <ac:graphicFrameMk id="9" creationId="{00000000-0000-0000-0000-000000000000}"/>
          </ac:graphicFrameMkLst>
        </pc:graphicFrameChg>
      </pc:sldChg>
    </pc:docChg>
  </pc:docChgLst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4-13T21:48:19.293" v="26831" actId="14100"/>
      <pc:docMkLst>
        <pc:docMk/>
      </pc:docMkLst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4-07T09:54:12.406" v="25621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MasterChg chg="delSldLayout modSldLayout">
        <pc:chgData name="sun above" userId="af778d66278731e4" providerId="LiveId" clId="{552B5A4A-72AE-459A-85B2-74401FBF69C3}" dt="2019-04-05T16:12:17.362" v="20697" actId="207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3-26T12:57:17.866" v="2581" actId="1076"/>
          <pc:sldLayoutMkLst>
            <pc:docMk/>
            <pc:sldMasterMk cId="2298705161" sldId="2147483660"/>
            <pc:sldLayoutMk cId="2716675863" sldId="2147483663"/>
          </pc:sldLayoutMkLst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72ED68A8-1E7A-4E55-89DE-C09907ED398A}"/>
    <pc:docChg chg="undo custSel addSld delSld modSld sldOrd">
      <pc:chgData name="sun above" userId="af778d66278731e4" providerId="LiveId" clId="{72ED68A8-1E7A-4E55-89DE-C09907ED398A}" dt="2019-04-24T22:20:46.379" v="324" actId="20577"/>
      <pc:docMkLst>
        <pc:docMk/>
      </pc:docMkLst>
      <pc:sldChg chg="modSp">
        <pc:chgData name="sun above" userId="af778d66278731e4" providerId="LiveId" clId="{72ED68A8-1E7A-4E55-89DE-C09907ED398A}" dt="2019-04-24T15:19:02.412" v="2" actId="20577"/>
        <pc:sldMkLst>
          <pc:docMk/>
          <pc:sldMk cId="425629047" sldId="256"/>
        </pc:sldMkLst>
        <pc:spChg chg="mod">
          <ac:chgData name="sun above" userId="af778d66278731e4" providerId="LiveId" clId="{72ED68A8-1E7A-4E55-89DE-C09907ED398A}" dt="2019-04-24T15:19:02.412" v="2" actId="20577"/>
          <ac:spMkLst>
            <pc:docMk/>
            <pc:sldMk cId="425629047" sldId="256"/>
            <ac:spMk id="3" creationId="{00000000-0000-0000-0000-000000000000}"/>
          </ac:spMkLst>
        </pc:spChg>
      </pc:sldChg>
      <pc:sldChg chg="modSp">
        <pc:chgData name="sun above" userId="af778d66278731e4" providerId="LiveId" clId="{72ED68A8-1E7A-4E55-89DE-C09907ED398A}" dt="2019-04-24T15:20:56.126" v="92" actId="20577"/>
        <pc:sldMkLst>
          <pc:docMk/>
          <pc:sldMk cId="2416363659" sldId="642"/>
        </pc:sldMkLst>
        <pc:graphicFrameChg chg="modGraphic">
          <ac:chgData name="sun above" userId="af778d66278731e4" providerId="LiveId" clId="{72ED68A8-1E7A-4E55-89DE-C09907ED398A}" dt="2019-04-24T15:20:56.126" v="92" actId="20577"/>
          <ac:graphicFrameMkLst>
            <pc:docMk/>
            <pc:sldMk cId="2416363659" sldId="642"/>
            <ac:graphicFrameMk id="9" creationId="{B04D2401-C8CE-4774-B4D7-87224C0CCB10}"/>
          </ac:graphicFrameMkLst>
        </pc:graphicFrameChg>
      </pc:sldChg>
      <pc:sldChg chg="modSp">
        <pc:chgData name="sun above" userId="af778d66278731e4" providerId="LiveId" clId="{72ED68A8-1E7A-4E55-89DE-C09907ED398A}" dt="2019-04-24T22:20:35.900" v="320" actId="20577"/>
        <pc:sldMkLst>
          <pc:docMk/>
          <pc:sldMk cId="420333706" sldId="647"/>
        </pc:sldMkLst>
        <pc:spChg chg="mod">
          <ac:chgData name="sun above" userId="af778d66278731e4" providerId="LiveId" clId="{72ED68A8-1E7A-4E55-89DE-C09907ED398A}" dt="2019-04-24T22:20:35.900" v="320" actId="20577"/>
          <ac:spMkLst>
            <pc:docMk/>
            <pc:sldMk cId="420333706" sldId="647"/>
            <ac:spMk id="2" creationId="{6D8A0E0B-D587-4725-9469-61967B3909DE}"/>
          </ac:spMkLst>
        </pc:spChg>
        <pc:spChg chg="mod">
          <ac:chgData name="sun above" userId="af778d66278731e4" providerId="LiveId" clId="{72ED68A8-1E7A-4E55-89DE-C09907ED398A}" dt="2019-04-24T15:24:42.682" v="136" actId="20577"/>
          <ac:spMkLst>
            <pc:docMk/>
            <pc:sldMk cId="420333706" sldId="647"/>
            <ac:spMk id="10" creationId="{00000000-0000-0000-0000-000000000000}"/>
          </ac:spMkLst>
        </pc:spChg>
        <pc:graphicFrameChg chg="mod modGraphic">
          <ac:chgData name="sun above" userId="af778d66278731e4" providerId="LiveId" clId="{72ED68A8-1E7A-4E55-89DE-C09907ED398A}" dt="2019-04-24T22:19:11.223" v="273"/>
          <ac:graphicFrameMkLst>
            <pc:docMk/>
            <pc:sldMk cId="420333706" sldId="647"/>
            <ac:graphicFrameMk id="9" creationId="{00000000-0000-0000-0000-000000000000}"/>
          </ac:graphicFrameMkLst>
        </pc:graphicFrameChg>
      </pc:sldChg>
      <pc:sldChg chg="modSp">
        <pc:chgData name="sun above" userId="af778d66278731e4" providerId="LiveId" clId="{72ED68A8-1E7A-4E55-89DE-C09907ED398A}" dt="2019-04-24T22:18:00.924" v="244" actId="20577"/>
        <pc:sldMkLst>
          <pc:docMk/>
          <pc:sldMk cId="1456493512" sldId="648"/>
        </pc:sldMkLst>
        <pc:spChg chg="mod">
          <ac:chgData name="sun above" userId="af778d66278731e4" providerId="LiveId" clId="{72ED68A8-1E7A-4E55-89DE-C09907ED398A}" dt="2019-04-24T22:18:00.924" v="244" actId="20577"/>
          <ac:spMkLst>
            <pc:docMk/>
            <pc:sldMk cId="1456493512" sldId="648"/>
            <ac:spMk id="2" creationId="{6D8A0E0B-D587-4725-9469-61967B3909DE}"/>
          </ac:spMkLst>
        </pc:spChg>
        <pc:graphicFrameChg chg="mod modGraphic">
          <ac:chgData name="sun above" userId="af778d66278731e4" providerId="LiveId" clId="{72ED68A8-1E7A-4E55-89DE-C09907ED398A}" dt="2019-04-24T15:27:01.546" v="140" actId="20577"/>
          <ac:graphicFrameMkLst>
            <pc:docMk/>
            <pc:sldMk cId="1456493512" sldId="648"/>
            <ac:graphicFrameMk id="9" creationId="{00000000-0000-0000-0000-000000000000}"/>
          </ac:graphicFrameMkLst>
        </pc:graphicFrameChg>
      </pc:sldChg>
      <pc:sldChg chg="modSp">
        <pc:chgData name="sun above" userId="af778d66278731e4" providerId="LiveId" clId="{72ED68A8-1E7A-4E55-89DE-C09907ED398A}" dt="2019-04-24T22:18:03.592" v="245" actId="20577"/>
        <pc:sldMkLst>
          <pc:docMk/>
          <pc:sldMk cId="615506847" sldId="650"/>
        </pc:sldMkLst>
        <pc:spChg chg="mod">
          <ac:chgData name="sun above" userId="af778d66278731e4" providerId="LiveId" clId="{72ED68A8-1E7A-4E55-89DE-C09907ED398A}" dt="2019-04-24T22:18:03.592" v="245" actId="20577"/>
          <ac:spMkLst>
            <pc:docMk/>
            <pc:sldMk cId="615506847" sldId="650"/>
            <ac:spMk id="2" creationId="{6D8A0E0B-D587-4725-9469-61967B3909DE}"/>
          </ac:spMkLst>
        </pc:spChg>
        <pc:graphicFrameChg chg="mod modGraphic">
          <ac:chgData name="sun above" userId="af778d66278731e4" providerId="LiveId" clId="{72ED68A8-1E7A-4E55-89DE-C09907ED398A}" dt="2019-04-24T15:28:04.120" v="152" actId="20577"/>
          <ac:graphicFrameMkLst>
            <pc:docMk/>
            <pc:sldMk cId="615506847" sldId="650"/>
            <ac:graphicFrameMk id="9" creationId="{00000000-0000-0000-0000-000000000000}"/>
          </ac:graphicFrameMkLst>
        </pc:graphicFrameChg>
      </pc:sldChg>
      <pc:sldChg chg="modSp">
        <pc:chgData name="sun above" userId="af778d66278731e4" providerId="LiveId" clId="{72ED68A8-1E7A-4E55-89DE-C09907ED398A}" dt="2019-04-24T22:20:46.379" v="324" actId="20577"/>
        <pc:sldMkLst>
          <pc:docMk/>
          <pc:sldMk cId="3165256729" sldId="652"/>
        </pc:sldMkLst>
        <pc:graphicFrameChg chg="mod modGraphic">
          <ac:chgData name="sun above" userId="af778d66278731e4" providerId="LiveId" clId="{72ED68A8-1E7A-4E55-89DE-C09907ED398A}" dt="2019-04-24T22:20:46.379" v="324" actId="20577"/>
          <ac:graphicFrameMkLst>
            <pc:docMk/>
            <pc:sldMk cId="3165256729" sldId="652"/>
            <ac:graphicFrameMk id="7" creationId="{63FADC56-B897-49FA-9F87-EDA98F71CD5B}"/>
          </ac:graphicFrameMkLst>
        </pc:graphicFrameChg>
      </pc:sldChg>
      <pc:sldChg chg="addSp delSp modSp add ord">
        <pc:chgData name="sun above" userId="af778d66278731e4" providerId="LiveId" clId="{72ED68A8-1E7A-4E55-89DE-C09907ED398A}" dt="2019-04-24T22:20:32.787" v="319" actId="20577"/>
        <pc:sldMkLst>
          <pc:docMk/>
          <pc:sldMk cId="2940268651" sldId="654"/>
        </pc:sldMkLst>
        <pc:spChg chg="mod">
          <ac:chgData name="sun above" userId="af778d66278731e4" providerId="LiveId" clId="{72ED68A8-1E7A-4E55-89DE-C09907ED398A}" dt="2019-04-24T22:20:32.787" v="319" actId="20577"/>
          <ac:spMkLst>
            <pc:docMk/>
            <pc:sldMk cId="2940268651" sldId="654"/>
            <ac:spMk id="2" creationId="{6D8A0E0B-D587-4725-9469-61967B3909DE}"/>
          </ac:spMkLst>
        </pc:spChg>
        <pc:spChg chg="mod">
          <ac:chgData name="sun above" userId="af778d66278731e4" providerId="LiveId" clId="{72ED68A8-1E7A-4E55-89DE-C09907ED398A}" dt="2019-04-24T15:29:42.803" v="170"/>
          <ac:spMkLst>
            <pc:docMk/>
            <pc:sldMk cId="2940268651" sldId="654"/>
            <ac:spMk id="10" creationId="{00000000-0000-0000-0000-000000000000}"/>
          </ac:spMkLst>
        </pc:spChg>
        <pc:graphicFrameChg chg="mod modGraphic">
          <ac:chgData name="sun above" userId="af778d66278731e4" providerId="LiveId" clId="{72ED68A8-1E7A-4E55-89DE-C09907ED398A}" dt="2019-04-24T22:18:52.174" v="271"/>
          <ac:graphicFrameMkLst>
            <pc:docMk/>
            <pc:sldMk cId="2940268651" sldId="654"/>
            <ac:graphicFrameMk id="9" creationId="{00000000-0000-0000-0000-000000000000}"/>
          </ac:graphicFrameMkLst>
        </pc:graphicFrameChg>
        <pc:picChg chg="add mod">
          <ac:chgData name="sun above" userId="af778d66278731e4" providerId="LiveId" clId="{72ED68A8-1E7A-4E55-89DE-C09907ED398A}" dt="2019-04-24T15:30:20.182" v="175" actId="1076"/>
          <ac:picMkLst>
            <pc:docMk/>
            <pc:sldMk cId="2940268651" sldId="654"/>
            <ac:picMk id="3" creationId="{F4EF1208-6F94-4F39-AD6B-724E0E40ED57}"/>
          </ac:picMkLst>
        </pc:picChg>
        <pc:picChg chg="del">
          <ac:chgData name="sun above" userId="af778d66278731e4" providerId="LiveId" clId="{72ED68A8-1E7A-4E55-89DE-C09907ED398A}" dt="2019-04-24T15:29:27.476" v="165" actId="478"/>
          <ac:picMkLst>
            <pc:docMk/>
            <pc:sldMk cId="2940268651" sldId="654"/>
            <ac:picMk id="1026" creationId="{00000000-0000-0000-0000-000000000000}"/>
          </ac:picMkLst>
        </pc:picChg>
      </pc:sldChg>
    </pc:docChg>
  </pc:docChgLst>
  <pc:docChgLst>
    <pc:chgData name="sun above" userId="af778d66278731e4" providerId="LiveId" clId="{48FDF06A-E9C4-4F5B-A94E-8A6C8929FC7B}"/>
    <pc:docChg chg="undo custSel addSld delSld modSld">
      <pc:chgData name="sun above" userId="af778d66278731e4" providerId="LiveId" clId="{48FDF06A-E9C4-4F5B-A94E-8A6C8929FC7B}" dt="2019-04-16T15:21:53.099" v="2222" actId="404"/>
      <pc:docMkLst>
        <pc:docMk/>
      </pc:docMkLst>
      <pc:sldChg chg="modSp">
        <pc:chgData name="sun above" userId="af778d66278731e4" providerId="LiveId" clId="{48FDF06A-E9C4-4F5B-A94E-8A6C8929FC7B}" dt="2019-04-16T14:57:36.040" v="1558" actId="20577"/>
        <pc:sldMkLst>
          <pc:docMk/>
          <pc:sldMk cId="425629047" sldId="256"/>
        </pc:sldMkLst>
        <pc:spChg chg="mod">
          <ac:chgData name="sun above" userId="af778d66278731e4" providerId="LiveId" clId="{48FDF06A-E9C4-4F5B-A94E-8A6C8929FC7B}" dt="2019-04-16T14:57:36.040" v="1558" actId="20577"/>
          <ac:spMkLst>
            <pc:docMk/>
            <pc:sldMk cId="425629047" sldId="256"/>
            <ac:spMk id="2" creationId="{00000000-0000-0000-0000-000000000000}"/>
          </ac:spMkLst>
        </pc:spChg>
        <pc:spChg chg="mod">
          <ac:chgData name="sun above" userId="af778d66278731e4" providerId="LiveId" clId="{48FDF06A-E9C4-4F5B-A94E-8A6C8929FC7B}" dt="2019-04-16T14:57:20.582" v="1554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48FDF06A-E9C4-4F5B-A94E-8A6C8929FC7B}" dt="2019-04-16T15:21:53.099" v="2222" actId="404"/>
        <pc:sldMkLst>
          <pc:docMk/>
          <pc:sldMk cId="2416363659" sldId="642"/>
        </pc:sldMkLst>
        <pc:spChg chg="del">
          <ac:chgData name="sun above" userId="af778d66278731e4" providerId="LiveId" clId="{48FDF06A-E9C4-4F5B-A94E-8A6C8929FC7B}" dt="2019-04-16T15:11:05.471" v="1874" actId="478"/>
          <ac:spMkLst>
            <pc:docMk/>
            <pc:sldMk cId="2416363659" sldId="642"/>
            <ac:spMk id="3" creationId="{344831AB-5AF1-4630-891B-D2C6F72186CC}"/>
          </ac:spMkLst>
        </pc:spChg>
        <pc:spChg chg="add mod">
          <ac:chgData name="sun above" userId="af778d66278731e4" providerId="LiveId" clId="{48FDF06A-E9C4-4F5B-A94E-8A6C8929FC7B}" dt="2019-04-16T15:11:05.471" v="1874" actId="478"/>
          <ac:spMkLst>
            <pc:docMk/>
            <pc:sldMk cId="2416363659" sldId="642"/>
            <ac:spMk id="8" creationId="{E59D11BB-FCE0-447F-BC76-5E788CAA8529}"/>
          </ac:spMkLst>
        </pc:spChg>
        <pc:graphicFrameChg chg="mod modGraphic">
          <ac:chgData name="sun above" userId="af778d66278731e4" providerId="LiveId" clId="{48FDF06A-E9C4-4F5B-A94E-8A6C8929FC7B}" dt="2019-04-16T15:21:53.099" v="2222" actId="404"/>
          <ac:graphicFrameMkLst>
            <pc:docMk/>
            <pc:sldMk cId="2416363659" sldId="642"/>
            <ac:graphicFrameMk id="9" creationId="{B04D2401-C8CE-4774-B4D7-87224C0CCB10}"/>
          </ac:graphicFrameMkLst>
        </pc:graphicFrameChg>
      </pc:sldChg>
    </pc:docChg>
  </pc:docChgLst>
  <pc:docChgLst>
    <pc:chgData name="sun above" userId="af778d66278731e4" providerId="LiveId" clId="{D0A4C308-D7F4-4118-879D-3D5E65AD4D8A}"/>
    <pc:docChg chg="undo custSel addSld modSld sldOrd">
      <pc:chgData name="sun above" userId="af778d66278731e4" providerId="LiveId" clId="{D0A4C308-D7F4-4118-879D-3D5E65AD4D8A}" dt="2019-04-17T23:50:34.490" v="324" actId="1076"/>
      <pc:docMkLst>
        <pc:docMk/>
      </pc:docMkLst>
      <pc:sldChg chg="modSp">
        <pc:chgData name="sun above" userId="af778d66278731e4" providerId="LiveId" clId="{D0A4C308-D7F4-4118-879D-3D5E65AD4D8A}" dt="2019-04-17T23:24:58.703" v="18"/>
        <pc:sldMkLst>
          <pc:docMk/>
          <pc:sldMk cId="425629047" sldId="256"/>
        </pc:sldMkLst>
        <pc:spChg chg="mod">
          <ac:chgData name="sun above" userId="af778d66278731e4" providerId="LiveId" clId="{D0A4C308-D7F4-4118-879D-3D5E65AD4D8A}" dt="2019-04-17T23:24:58.703" v="18"/>
          <ac:spMkLst>
            <pc:docMk/>
            <pc:sldMk cId="425629047" sldId="256"/>
            <ac:spMk id="2" creationId="{00000000-0000-0000-0000-000000000000}"/>
          </ac:spMkLst>
        </pc:spChg>
      </pc:sldChg>
      <pc:sldChg chg="modSp">
        <pc:chgData name="sun above" userId="af778d66278731e4" providerId="LiveId" clId="{D0A4C308-D7F4-4118-879D-3D5E65AD4D8A}" dt="2019-04-17T23:37:55.792" v="181" actId="6549"/>
        <pc:sldMkLst>
          <pc:docMk/>
          <pc:sldMk cId="2416363659" sldId="642"/>
        </pc:sldMkLst>
        <pc:graphicFrameChg chg="modGraphic">
          <ac:chgData name="sun above" userId="af778d66278731e4" providerId="LiveId" clId="{D0A4C308-D7F4-4118-879D-3D5E65AD4D8A}" dt="2019-04-17T23:37:55.792" v="181" actId="6549"/>
          <ac:graphicFrameMkLst>
            <pc:docMk/>
            <pc:sldMk cId="2416363659" sldId="642"/>
            <ac:graphicFrameMk id="9" creationId="{B04D2401-C8CE-4774-B4D7-87224C0CCB10}"/>
          </ac:graphicFrameMkLst>
        </pc:graphicFrameChg>
      </pc:sldChg>
      <pc:sldChg chg="addSp delSp modSp add">
        <pc:chgData name="sun above" userId="af778d66278731e4" providerId="LiveId" clId="{D0A4C308-D7F4-4118-879D-3D5E65AD4D8A}" dt="2019-04-17T23:50:34.490" v="324" actId="1076"/>
        <pc:sldMkLst>
          <pc:docMk/>
          <pc:sldMk cId="406724424" sldId="645"/>
        </pc:sldMkLst>
        <pc:spChg chg="mod">
          <ac:chgData name="sun above" userId="af778d66278731e4" providerId="LiveId" clId="{D0A4C308-D7F4-4118-879D-3D5E65AD4D8A}" dt="2019-04-17T23:50:23.958" v="321" actId="20577"/>
          <ac:spMkLst>
            <pc:docMk/>
            <pc:sldMk cId="406724424" sldId="645"/>
            <ac:spMk id="2" creationId="{6D8A0E0B-D587-4725-9469-61967B3909DE}"/>
          </ac:spMkLst>
        </pc:spChg>
        <pc:spChg chg="mod">
          <ac:chgData name="sun above" userId="af778d66278731e4" providerId="LiveId" clId="{D0A4C308-D7F4-4118-879D-3D5E65AD4D8A}" dt="2019-04-17T23:48:59.487" v="301" actId="27636"/>
          <ac:spMkLst>
            <pc:docMk/>
            <pc:sldMk cId="406724424" sldId="645"/>
            <ac:spMk id="3" creationId="{DA360D45-D423-49E2-990A-2415FF293052}"/>
          </ac:spMkLst>
        </pc:spChg>
        <pc:picChg chg="add mod">
          <ac:chgData name="sun above" userId="af778d66278731e4" providerId="LiveId" clId="{D0A4C308-D7F4-4118-879D-3D5E65AD4D8A}" dt="2019-04-17T23:50:34.490" v="324" actId="1076"/>
          <ac:picMkLst>
            <pc:docMk/>
            <pc:sldMk cId="406724424" sldId="645"/>
            <ac:picMk id="7" creationId="{F074EABF-4526-4C99-B2EB-93BCD295D399}"/>
          </ac:picMkLst>
        </pc:picChg>
        <pc:picChg chg="add del">
          <ac:chgData name="sun above" userId="af778d66278731e4" providerId="LiveId" clId="{D0A4C308-D7F4-4118-879D-3D5E65AD4D8A}" dt="2019-04-17T23:39:16.486" v="184"/>
          <ac:picMkLst>
            <pc:docMk/>
            <pc:sldMk cId="406724424" sldId="645"/>
            <ac:picMk id="2050" creationId="{82C1CD9D-A65C-4BF4-BC96-1C613B1881E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6236-5F20-45BD-B0E0-2B1BC4294A4C}" type="datetime1">
              <a:rPr lang="ko-KR" altLang="en-US" smtClean="0"/>
              <a:t>2019-05-24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0480-429E-4360-A658-D3E92B35B1A3}" type="datetime1">
              <a:rPr lang="ko-KR" altLang="en-US" smtClean="0"/>
              <a:t>2019-05-24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F6EB-C392-491F-8B25-0782FEF8E57A}" type="datetime1">
              <a:rPr lang="ko-KR" altLang="en-US" smtClean="0"/>
              <a:t>2019-05-24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3DE4-13A4-4D79-B478-CEB33E7C688F}" type="datetime1">
              <a:rPr lang="ko-KR" altLang="en-US" smtClean="0"/>
              <a:t>2019-05-24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94F4-BB2B-4D52-A60A-60930175EBF6}" type="datetime1">
              <a:rPr lang="ko-KR" altLang="en-US" smtClean="0"/>
              <a:t>2019-05-24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F4B8-AFCC-4053-8532-908E41EDB855}" type="datetime1">
              <a:rPr lang="ko-KR" altLang="en-US" smtClean="0"/>
              <a:t>2019-05-24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E90D-3B40-4D85-ADC5-1DA24403EC4C}" type="datetime1">
              <a:rPr lang="ko-KR" altLang="en-US" smtClean="0"/>
              <a:t>2019-05-24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AAF9-8D5B-4822-A1A6-775144BEB3CE}" type="datetime1">
              <a:rPr lang="ko-KR" altLang="en-US" smtClean="0"/>
              <a:t>2019-05-24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CCF9B79-C01D-4080-BE9C-A3E3B3F0FA2A}" type="datetime1">
              <a:rPr lang="ko-KR" altLang="en-US" smtClean="0"/>
              <a:t>2019-05-24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arbest.com/brushless-fpv-racer/pp_1156927.html?wid=1433363" TargetMode="External"/><Relationship Id="rId3" Type="http://schemas.openxmlformats.org/officeDocument/2006/relationships/hyperlink" Target="http://dronewe.com/product/detail.html?product_no=3561&amp;cate_no=512&amp;display_group=1" TargetMode="External"/><Relationship Id="rId7" Type="http://schemas.openxmlformats.org/officeDocument/2006/relationships/hyperlink" Target="https://www.gearbest.com/brush-fpv-racer/pp_009542172048.html?wid=1433363" TargetMode="External"/><Relationship Id="rId2" Type="http://schemas.openxmlformats.org/officeDocument/2006/relationships/hyperlink" Target="https://emlid.com/nav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arbest.com/brush-fpv-racer/pp_009166157856.html?wid=1433363" TargetMode="External"/><Relationship Id="rId5" Type="http://schemas.openxmlformats.org/officeDocument/2006/relationships/hyperlink" Target="https://www.gearbest.com/rc-quadcopters/pp_009531904281.html?wid=1433363" TargetMode="External"/><Relationship Id="rId4" Type="http://schemas.openxmlformats.org/officeDocument/2006/relationships/hyperlink" Target="http://dronewe.com/product/detail.html?product_no=4039&amp;cate_no=667&amp;display_group=1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emlid.com/t/first-build-quadcopter-autonomous-drone-rpi-3-b-navio2/1259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 fontScale="90000"/>
          </a:bodyPr>
          <a:lstStyle/>
          <a:p>
            <a:r>
              <a:rPr lang="ko-KR" altLang="en-US" sz="4800"/>
              <a:t>지능형 드론 멘토링 과정</a:t>
            </a:r>
            <a:br>
              <a:rPr lang="en-US" altLang="ko-KR" sz="4800"/>
            </a:br>
            <a:r>
              <a:rPr lang="en-US" altLang="ko-KR" sz="4800"/>
              <a:t>H/W </a:t>
            </a:r>
            <a:r>
              <a:rPr lang="ko-KR" altLang="en-US" sz="4800"/>
              <a:t>구매 목록</a:t>
            </a:r>
            <a:br>
              <a:rPr lang="en-US" altLang="ko-KR" sz="4800"/>
            </a:br>
            <a:r>
              <a:rPr lang="en-US" altLang="ko-KR" sz="4800"/>
              <a:t>2019</a:t>
            </a:r>
            <a:r>
              <a:rPr lang="ko-KR" altLang="en-US" sz="4800"/>
              <a:t>년 </a:t>
            </a:r>
            <a:r>
              <a:rPr lang="en-US" altLang="ko-KR" sz="4800"/>
              <a:t>5</a:t>
            </a:r>
            <a:r>
              <a:rPr lang="ko-KR" altLang="en-US" sz="4800"/>
              <a:t>월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V 1.00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한세대학교 자율 비행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이력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3073-FF86-4509-B2D7-0E3B387E6497}" type="datetime1">
              <a:rPr lang="ko-KR" altLang="en-US" smtClean="0"/>
              <a:t>2019-05-24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3FADC56-B897-49FA-9F87-EDA98F71C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393271"/>
              </p:ext>
            </p:extLst>
          </p:nvPr>
        </p:nvGraphicFramePr>
        <p:xfrm>
          <a:off x="681038" y="1255713"/>
          <a:ext cx="8543926" cy="501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49">
                  <a:extLst>
                    <a:ext uri="{9D8B030D-6E8A-4147-A177-3AD203B41FA5}">
                      <a16:colId xmlns:a16="http://schemas.microsoft.com/office/drawing/2014/main" val="339569318"/>
                    </a:ext>
                  </a:extLst>
                </a:gridCol>
                <a:gridCol w="1509622">
                  <a:extLst>
                    <a:ext uri="{9D8B030D-6E8A-4147-A177-3AD203B41FA5}">
                      <a16:colId xmlns:a16="http://schemas.microsoft.com/office/drawing/2014/main" val="3201770719"/>
                    </a:ext>
                  </a:extLst>
                </a:gridCol>
                <a:gridCol w="5063706">
                  <a:extLst>
                    <a:ext uri="{9D8B030D-6E8A-4147-A177-3AD203B41FA5}">
                      <a16:colId xmlns:a16="http://schemas.microsoft.com/office/drawing/2014/main" val="2747684784"/>
                    </a:ext>
                  </a:extLst>
                </a:gridCol>
                <a:gridCol w="1055749">
                  <a:extLst>
                    <a:ext uri="{9D8B030D-6E8A-4147-A177-3AD203B41FA5}">
                      <a16:colId xmlns:a16="http://schemas.microsoft.com/office/drawing/2014/main" val="770331268"/>
                    </a:ext>
                  </a:extLst>
                </a:gridCol>
              </a:tblGrid>
              <a:tr h="360817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버전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날짜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이력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페이지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6404149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19-05-21(</a:t>
                      </a:r>
                      <a:r>
                        <a:rPr lang="ko-KR" altLang="en-US" dirty="0"/>
                        <a:t>화</a:t>
                      </a:r>
                      <a:r>
                        <a:rPr lang="en-US" altLang="ko-KR" dirty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최초 작성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001802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5260261"/>
                  </a:ext>
                </a:extLst>
              </a:tr>
              <a:tr h="6227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495916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116265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312439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359551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208412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1532289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778931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830452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971831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572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25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0E0B-D587-4725-9469-61967B39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전체 구매 목록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1996-AAB1-4170-AE15-4F551A02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632B-B9A8-4EFB-AF98-4CFC1B49373F}" type="datetime1">
              <a:rPr lang="ko-KR" altLang="en-US" smtClean="0"/>
              <a:t>2019-05-24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C789-B099-44AF-BF26-0D27531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333A-C5AA-461A-BD0B-EC924546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876359"/>
              </p:ext>
            </p:extLst>
          </p:nvPr>
        </p:nvGraphicFramePr>
        <p:xfrm>
          <a:off x="681038" y="1255713"/>
          <a:ext cx="8543924" cy="2932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678">
                  <a:extLst>
                    <a:ext uri="{9D8B030D-6E8A-4147-A177-3AD203B41FA5}">
                      <a16:colId xmlns:a16="http://schemas.microsoft.com/office/drawing/2014/main" val="627720019"/>
                    </a:ext>
                  </a:extLst>
                </a:gridCol>
                <a:gridCol w="2622884">
                  <a:extLst>
                    <a:ext uri="{9D8B030D-6E8A-4147-A177-3AD203B41FA5}">
                      <a16:colId xmlns:a16="http://schemas.microsoft.com/office/drawing/2014/main" val="3210897574"/>
                    </a:ext>
                  </a:extLst>
                </a:gridCol>
                <a:gridCol w="2045368">
                  <a:extLst>
                    <a:ext uri="{9D8B030D-6E8A-4147-A177-3AD203B41FA5}">
                      <a16:colId xmlns:a16="http://schemas.microsoft.com/office/drawing/2014/main" val="278303706"/>
                    </a:ext>
                  </a:extLst>
                </a:gridCol>
                <a:gridCol w="2041469">
                  <a:extLst>
                    <a:ext uri="{9D8B030D-6E8A-4147-A177-3AD203B41FA5}">
                      <a16:colId xmlns:a16="http://schemas.microsoft.com/office/drawing/2014/main" val="4292283258"/>
                    </a:ext>
                  </a:extLst>
                </a:gridCol>
                <a:gridCol w="718525">
                  <a:extLst>
                    <a:ext uri="{9D8B030D-6E8A-4147-A177-3AD203B41FA5}">
                      <a16:colId xmlns:a16="http://schemas.microsoft.com/office/drawing/2014/main" val="1731612386"/>
                    </a:ext>
                  </a:extLst>
                </a:gridCol>
              </a:tblGrid>
              <a:tr h="52318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구매 방법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제품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모델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스펙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가격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수량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708668"/>
                  </a:ext>
                </a:extLst>
              </a:tr>
              <a:tr h="3617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견적 구매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NAVIO2 </a:t>
                      </a:r>
                      <a:r>
                        <a:rPr lang="ko-KR" altLang="en-US" sz="1400"/>
                        <a:t>기반 드론 조립</a:t>
                      </a:r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NAVIO2 </a:t>
                      </a:r>
                      <a:r>
                        <a:rPr lang="ko-KR" altLang="en-US" sz="1400"/>
                        <a:t>기반 드론 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228788"/>
                  </a:ext>
                </a:extLst>
              </a:tr>
              <a:tr h="52318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US" sz="1400" b="0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8243251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681050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784226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513823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altLang="ko-KR" sz="1400" b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+mn-ea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4847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altLang="ko-KR" sz="1400" b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687800"/>
                  </a:ext>
                </a:extLst>
              </a:tr>
            </a:tbl>
          </a:graphicData>
        </a:graphic>
      </p:graphicFrame>
      <p:pic>
        <p:nvPicPr>
          <p:cNvPr id="7" name="Picture 2" descr="Image result for navio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207" y="4356007"/>
            <a:ext cx="2001755" cy="195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15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0E0B-D587-4725-9469-61967B39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NAVIO2 </a:t>
            </a:r>
            <a:r>
              <a:rPr lang="ko-KR" altLang="en-US"/>
              <a:t>기반 드론 조립 </a:t>
            </a:r>
            <a:r>
              <a:rPr lang="en-US" altLang="ko-KR"/>
              <a:t>1</a:t>
            </a:r>
            <a:r>
              <a:rPr lang="ko-KR" altLang="en-US"/>
              <a:t>안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1996-AAB1-4170-AE15-4F551A02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632B-B9A8-4EFB-AF98-4CFC1B49373F}" type="datetime1">
              <a:rPr lang="ko-KR" altLang="en-US" smtClean="0"/>
              <a:t>2019-05-24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C789-B099-44AF-BF26-0D27531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333A-C5AA-461A-BD0B-EC924546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197226"/>
              </p:ext>
            </p:extLst>
          </p:nvPr>
        </p:nvGraphicFramePr>
        <p:xfrm>
          <a:off x="681038" y="1255713"/>
          <a:ext cx="8543924" cy="265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980">
                  <a:extLst>
                    <a:ext uri="{9D8B030D-6E8A-4147-A177-3AD203B41FA5}">
                      <a16:colId xmlns:a16="http://schemas.microsoft.com/office/drawing/2014/main" val="627720019"/>
                    </a:ext>
                  </a:extLst>
                </a:gridCol>
                <a:gridCol w="1497877">
                  <a:extLst>
                    <a:ext uri="{9D8B030D-6E8A-4147-A177-3AD203B41FA5}">
                      <a16:colId xmlns:a16="http://schemas.microsoft.com/office/drawing/2014/main" val="3210897574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78303706"/>
                    </a:ext>
                  </a:extLst>
                </a:gridCol>
                <a:gridCol w="1379621">
                  <a:extLst>
                    <a:ext uri="{9D8B030D-6E8A-4147-A177-3AD203B41FA5}">
                      <a16:colId xmlns:a16="http://schemas.microsoft.com/office/drawing/2014/main" val="4292283258"/>
                    </a:ext>
                  </a:extLst>
                </a:gridCol>
                <a:gridCol w="875046">
                  <a:extLst>
                    <a:ext uri="{9D8B030D-6E8A-4147-A177-3AD203B41FA5}">
                      <a16:colId xmlns:a16="http://schemas.microsoft.com/office/drawing/2014/main" val="1731612386"/>
                    </a:ext>
                  </a:extLst>
                </a:gridCol>
              </a:tblGrid>
              <a:tr h="52318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구분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제품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모델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스펙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가격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수량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708668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모터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센서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본체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JDRC JD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9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만원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681050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컴퓨터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RASPBERRY</a:t>
                      </a:r>
                      <a:r>
                        <a:rPr lang="en-US" sz="1400" baseline="0">
                          <a:solidFill>
                            <a:schemeClr val="tx1"/>
                          </a:solidFill>
                        </a:rPr>
                        <a:t> PI B+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sz="140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>
                          <a:solidFill>
                            <a:schemeClr val="tx1"/>
                          </a:solidFill>
                        </a:rPr>
                        <a:t>만원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513823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콘트롤러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NAVIO2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20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만원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4847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sngStrike">
                          <a:solidFill>
                            <a:schemeClr val="dk1"/>
                          </a:solidFill>
                        </a:rPr>
                        <a:t>Pixhawk 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ko-KR" sz="1400" b="0" strike="sngStrike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</a:rPr>
                        <a:t>36 </a:t>
                      </a:r>
                      <a:r>
                        <a:rPr lang="ko-KR" altLang="en-US" sz="1400" b="0" strike="sngStrike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</a:rPr>
                        <a:t>만원</a:t>
                      </a:r>
                      <a:endParaRPr lang="ko-KR" altLang="en-US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b="0" strike="sngStrike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</a:rPr>
                        <a:t>0</a:t>
                      </a: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687800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trike="sngStrike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</a:rPr>
                        <a:t>Pixhack V5</a:t>
                      </a: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ko-KR" sz="1400" b="0" strike="sngStrike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</a:rPr>
                        <a:t>80 </a:t>
                      </a:r>
                      <a:r>
                        <a:rPr lang="ko-KR" altLang="en-US" sz="1400" b="0" strike="sngStrike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</a:rPr>
                        <a:t>만원</a:t>
                      </a:r>
                      <a:endParaRPr lang="ko-KR" altLang="en-US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b="0" strike="sngStrike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</a:rPr>
                        <a:t>0</a:t>
                      </a: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85616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764957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계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4233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58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0E0B-D587-4725-9469-61967B39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NAVIO2 </a:t>
            </a:r>
            <a:r>
              <a:rPr lang="ko-KR" altLang="en-US"/>
              <a:t>기반 드론 조립 </a:t>
            </a:r>
            <a:r>
              <a:rPr lang="en-US" altLang="ko-KR"/>
              <a:t>2</a:t>
            </a:r>
            <a:r>
              <a:rPr lang="ko-KR" altLang="en-US"/>
              <a:t>안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1996-AAB1-4170-AE15-4F551A02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632B-B9A8-4EFB-AF98-4CFC1B49373F}" type="datetime1">
              <a:rPr lang="ko-KR" altLang="en-US" smtClean="0"/>
              <a:t>2019-05-24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C789-B099-44AF-BF26-0D27531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333A-C5AA-461A-BD0B-EC924546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383517"/>
              </p:ext>
            </p:extLst>
          </p:nvPr>
        </p:nvGraphicFramePr>
        <p:xfrm>
          <a:off x="681038" y="1255713"/>
          <a:ext cx="8543924" cy="265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980">
                  <a:extLst>
                    <a:ext uri="{9D8B030D-6E8A-4147-A177-3AD203B41FA5}">
                      <a16:colId xmlns:a16="http://schemas.microsoft.com/office/drawing/2014/main" val="627720019"/>
                    </a:ext>
                  </a:extLst>
                </a:gridCol>
                <a:gridCol w="1497877">
                  <a:extLst>
                    <a:ext uri="{9D8B030D-6E8A-4147-A177-3AD203B41FA5}">
                      <a16:colId xmlns:a16="http://schemas.microsoft.com/office/drawing/2014/main" val="3210897574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78303706"/>
                    </a:ext>
                  </a:extLst>
                </a:gridCol>
                <a:gridCol w="1379621">
                  <a:extLst>
                    <a:ext uri="{9D8B030D-6E8A-4147-A177-3AD203B41FA5}">
                      <a16:colId xmlns:a16="http://schemas.microsoft.com/office/drawing/2014/main" val="4292283258"/>
                    </a:ext>
                  </a:extLst>
                </a:gridCol>
                <a:gridCol w="875046">
                  <a:extLst>
                    <a:ext uri="{9D8B030D-6E8A-4147-A177-3AD203B41FA5}">
                      <a16:colId xmlns:a16="http://schemas.microsoft.com/office/drawing/2014/main" val="1731612386"/>
                    </a:ext>
                  </a:extLst>
                </a:gridCol>
              </a:tblGrid>
              <a:tr h="52318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구분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/>
                        <a:t>제품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모델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스펙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가격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수량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708668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모터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센서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본체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GT - R530 NX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32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만원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3726952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컴퓨터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RASPBERRY</a:t>
                      </a:r>
                      <a:r>
                        <a:rPr lang="en-US" sz="1400" baseline="0">
                          <a:solidFill>
                            <a:schemeClr val="tx1"/>
                          </a:solidFill>
                        </a:rPr>
                        <a:t> PI B+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sz="140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>
                          <a:solidFill>
                            <a:schemeClr val="tx1"/>
                          </a:solidFill>
                        </a:rPr>
                        <a:t>만원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513823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콘트롤러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NAVIO2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20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만원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4847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sngStrike">
                          <a:solidFill>
                            <a:schemeClr val="dk1"/>
                          </a:solidFill>
                        </a:rPr>
                        <a:t>Pixhawk 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ko-KR" sz="1400" b="0" strike="sngStrike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</a:rPr>
                        <a:t>36 </a:t>
                      </a:r>
                      <a:r>
                        <a:rPr lang="ko-KR" altLang="en-US" sz="1400" b="0" strike="sngStrike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</a:rPr>
                        <a:t>만원</a:t>
                      </a:r>
                      <a:endParaRPr lang="ko-KR" altLang="en-US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b="0" strike="sngStrike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</a:rPr>
                        <a:t>0</a:t>
                      </a: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687800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trike="sngStrike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</a:rPr>
                        <a:t>Pixhack V5</a:t>
                      </a: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ko-KR" sz="1400" b="0" strike="sngStrike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</a:rPr>
                        <a:t>80 </a:t>
                      </a:r>
                      <a:r>
                        <a:rPr lang="ko-KR" altLang="en-US" sz="1400" b="0" strike="sngStrike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</a:rPr>
                        <a:t>만원</a:t>
                      </a:r>
                      <a:endParaRPr lang="ko-KR" altLang="en-US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b="0" strike="sngStrike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</a:rPr>
                        <a:t>0</a:t>
                      </a:r>
                      <a:endParaRPr lang="en-US" altLang="ko-KR" sz="14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85616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764957"/>
                  </a:ext>
                </a:extLst>
              </a:tr>
              <a:tr h="298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계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4233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54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0E0B-D587-4725-9469-61967B39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NAVIO2 </a:t>
            </a:r>
            <a:r>
              <a:rPr lang="ko-KR" altLang="en-US"/>
              <a:t>기반 드론 조립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1996-AAB1-4170-AE15-4F551A02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8AA2-1256-459D-991F-0D30DFD48F35}" type="datetime1">
              <a:rPr lang="ko-KR" altLang="en-US" smtClean="0"/>
              <a:t>2019-05-24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C789-B099-44AF-BF26-0D27531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333A-C5AA-461A-BD0B-EC924546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6</a:t>
            </a:fld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0"/>
            <a:ext cx="8543925" cy="5101081"/>
          </a:xfrm>
        </p:spPr>
        <p:txBody>
          <a:bodyPr>
            <a:normAutofit lnSpcReduction="10000"/>
          </a:bodyPr>
          <a:lstStyle/>
          <a:p>
            <a:r>
              <a:rPr lang="ko-KR" altLang="en-US" sz="1600" dirty="0"/>
              <a:t>콘트롤러</a:t>
            </a:r>
            <a:endParaRPr lang="en-US" altLang="ko-KR" sz="1600" dirty="0"/>
          </a:p>
          <a:p>
            <a:pPr lvl="1"/>
            <a:r>
              <a:rPr lang="en-US" sz="1600" dirty="0"/>
              <a:t>NAVIO2</a:t>
            </a:r>
          </a:p>
          <a:p>
            <a:pPr lvl="2"/>
            <a:r>
              <a:rPr lang="en-US" sz="1600" dirty="0">
                <a:hlinkClick r:id="rId2"/>
              </a:rPr>
              <a:t>https://emlid.com/navio/</a:t>
            </a:r>
            <a:r>
              <a:rPr lang="en-US" sz="1600" dirty="0"/>
              <a:t> </a:t>
            </a:r>
            <a:endParaRPr lang="en-US" altLang="ko-KR" sz="1600" dirty="0"/>
          </a:p>
          <a:p>
            <a:pPr lvl="1"/>
            <a:r>
              <a:rPr lang="en-US" sz="1600" dirty="0">
                <a:solidFill>
                  <a:schemeClr val="dk1"/>
                </a:solidFill>
              </a:rPr>
              <a:t>Pixhawk 4</a:t>
            </a:r>
          </a:p>
          <a:p>
            <a:pPr lvl="2"/>
            <a:r>
              <a:rPr lang="en-US" sz="1600" dirty="0">
                <a:hlinkClick r:id="rId3"/>
              </a:rPr>
              <a:t>http://dronewe.com/product/detail.html?product_no=3561&amp;cate_no=512&amp;display_group=1</a:t>
            </a:r>
            <a:endParaRPr lang="en-US" sz="1600" dirty="0">
              <a:solidFill>
                <a:schemeClr val="dk1"/>
              </a:solidFill>
            </a:endParaRPr>
          </a:p>
          <a:p>
            <a:pPr lvl="1"/>
            <a:r>
              <a:rPr lang="en-US" sz="1600" dirty="0"/>
              <a:t>Pixhack V5</a:t>
            </a:r>
          </a:p>
          <a:p>
            <a:pPr lvl="2"/>
            <a:r>
              <a:rPr lang="en-US" sz="1600" dirty="0">
                <a:hlinkClick r:id="rId4"/>
              </a:rPr>
              <a:t>http://dronewe.com/product/detail.html?product_no=4039&amp;cate_no=667&amp;display_group=1</a:t>
            </a:r>
            <a:endParaRPr lang="en-US" sz="1600" dirty="0"/>
          </a:p>
          <a:p>
            <a:r>
              <a:rPr lang="ko-KR" altLang="en-US" sz="1600" dirty="0"/>
              <a:t>본체</a:t>
            </a:r>
            <a:endParaRPr lang="en-US" altLang="ko-KR" sz="1600" dirty="0"/>
          </a:p>
          <a:p>
            <a:pPr lvl="1"/>
            <a:r>
              <a:rPr lang="en-US" altLang="ko-KR" sz="1600" dirty="0"/>
              <a:t>JDRC JD ($80)</a:t>
            </a:r>
          </a:p>
          <a:p>
            <a:pPr lvl="2"/>
            <a:r>
              <a:rPr lang="en-US" sz="1600" dirty="0">
                <a:hlinkClick r:id="rId5"/>
              </a:rPr>
              <a:t>https://www.gearbest.com/rc-quadcopters/pp_009531904281.html?wid=1433363</a:t>
            </a:r>
            <a:endParaRPr lang="en-US" altLang="ko-KR" sz="1600" dirty="0"/>
          </a:p>
          <a:p>
            <a:pPr lvl="1"/>
            <a:r>
              <a:rPr lang="en-US" altLang="ko-KR" sz="1600" dirty="0"/>
              <a:t>GEPRC Mark2 ($264)</a:t>
            </a:r>
          </a:p>
          <a:p>
            <a:pPr lvl="2"/>
            <a:r>
              <a:rPr lang="en-US" sz="1600" dirty="0">
                <a:hlinkClick r:id="rId6"/>
              </a:rPr>
              <a:t>https://www.gearbest.com/brush-fpv-racer/pp_009166157856.html?wid=1433363</a:t>
            </a:r>
            <a:endParaRPr lang="en-US" sz="1600" dirty="0"/>
          </a:p>
          <a:p>
            <a:pPr lvl="1"/>
            <a:r>
              <a:rPr lang="en-US" sz="1600" dirty="0"/>
              <a:t>GT - R530 NX( $243 )</a:t>
            </a:r>
          </a:p>
          <a:p>
            <a:pPr lvl="2"/>
            <a:r>
              <a:rPr lang="en-US" sz="1600" dirty="0">
                <a:hlinkClick r:id="rId7"/>
              </a:rPr>
              <a:t>https://www.gearbest.com/brush-fpv-racer/pp_009542172048.html?wid=1433363</a:t>
            </a:r>
            <a:endParaRPr lang="en-US" sz="1600" dirty="0"/>
          </a:p>
          <a:p>
            <a:pPr lvl="1"/>
            <a:r>
              <a:rPr lang="en-US" sz="1600" dirty="0"/>
              <a:t>Aurora RC Mini Fight ($ 137)</a:t>
            </a:r>
          </a:p>
          <a:p>
            <a:pPr lvl="2"/>
            <a:r>
              <a:rPr lang="en-US" sz="1600" dirty="0">
                <a:hlinkClick r:id="rId8"/>
              </a:rPr>
              <a:t>https://www.gearbest.com/brushless-fpv-racer/pp_1156927.html?wid=1433363</a:t>
            </a:r>
            <a:endParaRPr lang="en-US" sz="1600" dirty="0"/>
          </a:p>
          <a:p>
            <a:pPr marL="285750" indent="-28575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028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51E3-B425-4C2C-B905-9609D7B8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NAVIO2 </a:t>
            </a:r>
            <a:r>
              <a:rPr lang="ko-KR" altLang="en-US" dirty="0"/>
              <a:t>드론 조립 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5504E-E33C-4655-A759-1A5FBCF80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https://community.emlid.com/t/first-build-quadcopter-autonomous-drone-rpi-3-b-navio2/12597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06275-939F-4ED8-A23B-9CB2EA8FC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0480-429E-4360-A658-D3E92B35B1A3}" type="datetime1">
              <a:rPr lang="ko-KR" altLang="en-US" smtClean="0"/>
              <a:t>2019-05-24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F44ED-185B-4C59-BB8D-A5ACDC16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002A5-7C16-4781-8E88-485B6FEE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54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8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0AA7-E746-4B7A-943A-54B64FD32F66}" type="datetime1">
              <a:rPr lang="ko-KR" altLang="en-US" smtClean="0"/>
              <a:t>2019-05-24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지능형 드론 멘토링 과정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9834</TotalTime>
  <Words>380</Words>
  <Application>Microsoft Office PowerPoint</Application>
  <PresentationFormat>A4 Paper (210x297 mm)</PresentationFormat>
  <Paragraphs>114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Consolas</vt:lpstr>
      <vt:lpstr>Times New Roman</vt:lpstr>
      <vt:lpstr>Office 테마</vt:lpstr>
      <vt:lpstr>지능형 드론 멘토링 과정 H/W 구매 목록 2019년 5월</vt:lpstr>
      <vt:lpstr>문서 이력</vt:lpstr>
      <vt:lpstr>전체 구매 목록</vt:lpstr>
      <vt:lpstr>NAVIO2 기반 드론 조립 1안</vt:lpstr>
      <vt:lpstr>NAVIO2 기반 드론 조립 2안</vt:lpstr>
      <vt:lpstr>NAVIO2 기반 드론 조립</vt:lpstr>
      <vt:lpstr>NAVIO2 드론 조립 예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sun above</cp:lastModifiedBy>
  <cp:revision>1694</cp:revision>
  <dcterms:created xsi:type="dcterms:W3CDTF">2018-03-04T04:23:51Z</dcterms:created>
  <dcterms:modified xsi:type="dcterms:W3CDTF">2019-05-24T05:34:50Z</dcterms:modified>
</cp:coreProperties>
</file>