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73" r:id="rId4"/>
    <p:sldId id="261" r:id="rId5"/>
    <p:sldId id="279" r:id="rId6"/>
    <p:sldId id="276" r:id="rId7"/>
    <p:sldId id="262" r:id="rId8"/>
    <p:sldId id="260" r:id="rId9"/>
    <p:sldId id="264" r:id="rId10"/>
    <p:sldId id="263" r:id="rId11"/>
    <p:sldId id="277" r:id="rId12"/>
    <p:sldId id="266" r:id="rId13"/>
    <p:sldId id="267" r:id="rId14"/>
    <p:sldId id="268" r:id="rId15"/>
    <p:sldId id="269" r:id="rId16"/>
    <p:sldId id="271" r:id="rId17"/>
    <p:sldId id="270" r:id="rId18"/>
    <p:sldId id="278" r:id="rId19"/>
    <p:sldId id="275" r:id="rId20"/>
    <p:sldId id="274" r:id="rId21"/>
    <p:sldId id="259" r:id="rId2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2382" y="114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cmake</a:t>
            </a:r>
            <a:endParaRPr lang="en-US" sz="2000" dirty="0"/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</a:t>
            </a:r>
            <a:r>
              <a:rPr lang="en-US" sz="2000"/>
              <a:t>install android-tools-adb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Autofit/>
          </a:bodyPr>
          <a:lstStyle/>
          <a:p>
            <a:r>
              <a:rPr lang="ko-KR" altLang="en-US" sz="1800"/>
              <a:t>소스 다운로드 및 실행</a:t>
            </a:r>
            <a:endParaRPr lang="en-US" sz="1800" dirty="0"/>
          </a:p>
          <a:p>
            <a:pPr lvl="1"/>
            <a:r>
              <a:rPr lang="en-US" sz="1800"/>
              <a:t>cd  </a:t>
            </a:r>
            <a:r>
              <a:rPr lang="en-US" altLang="ko-KR" sz="1800"/>
              <a:t>~</a:t>
            </a:r>
            <a:endParaRPr lang="da-DK" sz="1800" dirty="0"/>
          </a:p>
          <a:p>
            <a:pPr lvl="1"/>
            <a:r>
              <a:rPr lang="da-DK" sz="1800"/>
              <a:t>wget  </a:t>
            </a:r>
            <a:r>
              <a:rPr lang="da-DK" sz="1800">
                <a:hlinkClick r:id="rId2"/>
              </a:rPr>
              <a:t>https://raw.githubusercontent.com/PX4/Devguide/master/build_scripts/ubuntu_sim_nuttx.sh</a:t>
            </a:r>
            <a:endParaRPr lang="da-DK" sz="1800"/>
          </a:p>
          <a:p>
            <a:pPr lvl="1"/>
            <a:r>
              <a:rPr lang="da-DK" sz="1800"/>
              <a:t>source ubuntu_sim_nuttx.sh</a:t>
            </a:r>
            <a:endParaRPr lang="en-US" sz="18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pull</a:t>
            </a:r>
          </a:p>
          <a:p>
            <a:pPr lvl="1"/>
            <a:r>
              <a:rPr lang="en-US" sz="1800"/>
              <a:t>git submodule sync  --recursive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/>
              <a:t>make parrot_bebop</a:t>
            </a:r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 dirty="0"/>
              <a:t>와이파이 연결</a:t>
            </a:r>
            <a:br>
              <a:rPr lang="en-US" altLang="ko-KR" dirty="0"/>
            </a:br>
            <a:r>
              <a:rPr lang="en-US" altLang="ko-KR" dirty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dirty="0"/>
              <a:t>ping 192.168.42.1 -</a:t>
            </a:r>
            <a:r>
              <a:rPr lang="en-US" altLang="ko-KR"/>
              <a:t>c 4 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실행한다</a:t>
            </a:r>
            <a:r>
              <a:rPr lang="en-US" altLang="ko-KR" dirty="0"/>
              <a:t>. =&gt; </a:t>
            </a:r>
            <a:r>
              <a:rPr lang="en-US" dirty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텔넷 접속 확인</a:t>
            </a:r>
            <a:endParaRPr lang="en-US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en-US" dirty="0"/>
              <a:t> 192.168.42.1</a:t>
            </a:r>
          </a:p>
          <a:p>
            <a:pPr lvl="2"/>
            <a:r>
              <a:rPr lang="en-US" dirty="0"/>
              <a:t>exit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en-US" sz="240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/>
              <a:t>cd   ~/src/Firmware</a:t>
            </a:r>
          </a:p>
          <a:p>
            <a:pPr lvl="1"/>
            <a:r>
              <a:rPr lang="en-US" sz="2400"/>
              <a:t>make parrot_bebop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telnet </a:t>
            </a:r>
            <a:r>
              <a:rPr lang="en-US" dirty="0"/>
              <a:t>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/>
              <a:t>kk</a:t>
            </a:r>
            <a:endParaRPr lang="en-US" dirty="0"/>
          </a:p>
          <a:p>
            <a:r>
              <a:rPr lang="ko-KR" altLang="en-US"/>
              <a:t>현재 실행중인 </a:t>
            </a:r>
            <a:r>
              <a:rPr lang="en-US" altLang="ko-KR"/>
              <a:t>arducopter </a:t>
            </a:r>
            <a:r>
              <a:rPr lang="ko-KR" altLang="en-US"/>
              <a:t>프로세스 종료</a:t>
            </a:r>
            <a:endParaRPr lang="en-US" altLang="ko-KR"/>
          </a:p>
          <a:p>
            <a:pPr lvl="1"/>
            <a:r>
              <a:rPr lang="en-US" altLang="ko-KR"/>
              <a:t>killall arducopter</a:t>
            </a:r>
          </a:p>
          <a:p>
            <a:r>
              <a:rPr lang="en-US" altLang="ko-KR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/>
              <a:t>/</a:t>
            </a:r>
            <a:r>
              <a:rPr lang="en-US" dirty="0"/>
              <a:t>data/ftp/internal_000/px4/px4 -s </a:t>
            </a:r>
            <a:r>
              <a:rPr lang="en-US"/>
              <a:t>/home/root/px4.config </a:t>
            </a:r>
            <a:endParaRPr 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0"/>
            <a:ext cx="8912141" cy="291507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비밥 드론을 텔넷으로 접속한다</a:t>
            </a:r>
            <a:r>
              <a:rPr lang="en-US" altLang="ko-KR"/>
              <a:t>.</a:t>
            </a:r>
            <a:endParaRPr lang="en-US"/>
          </a:p>
          <a:p>
            <a:pPr lvl="1"/>
            <a:r>
              <a:rPr lang="en-US"/>
              <a:t>telnet 192.168.42.1</a:t>
            </a:r>
            <a:endParaRPr lang="en-US" altLang="ko-KR"/>
          </a:p>
          <a:p>
            <a:r>
              <a:rPr lang="ko-KR" altLang="en-US"/>
              <a:t>루트 </a:t>
            </a:r>
            <a:r>
              <a:rPr lang="ko-KR" altLang="en-US" dirty="0"/>
              <a:t>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/>
              <a:t>mount </a:t>
            </a:r>
            <a:r>
              <a:rPr lang="en-US" dirty="0"/>
              <a:t>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/>
              <a:t>리눅스 </a:t>
            </a:r>
            <a:r>
              <a:rPr lang="ko-KR" altLang="en-US" sz="2400" dirty="0"/>
              <a:t>자동 실행 프로그램 원본 복사</a:t>
            </a:r>
            <a:endParaRPr lang="en-US" sz="2400" dirty="0"/>
          </a:p>
          <a:p>
            <a:pPr lvl="1"/>
            <a:r>
              <a:rPr lang="en-US" sz="2400"/>
              <a:t>cp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/>
              <a:t>vi </a:t>
            </a:r>
            <a:r>
              <a:rPr lang="en-US" sz="2400" dirty="0"/>
              <a:t>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4264351"/>
            <a:ext cx="7625301" cy="20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fontScale="77500" lnSpcReduction="2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/>
              <a:t>/data/ftp/internal_000/px4/px4 -d -s /home/root/px4.config &gt; /home/root/px4.log</a:t>
            </a:r>
          </a:p>
          <a:p>
            <a:r>
              <a:rPr lang="en-US"/>
              <a:t>sleep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</a:t>
            </a:r>
            <a:r>
              <a:rPr lang="ko-KR" altLang="en-US"/>
              <a:t>비행 프로그램을 </a:t>
            </a:r>
            <a:r>
              <a:rPr lang="en-US" altLang="ko-KR" dirty="0"/>
              <a:t>PX4</a:t>
            </a:r>
            <a:r>
              <a:rPr lang="ko-KR" altLang="en-US" dirty="0"/>
              <a:t>로 </a:t>
            </a:r>
            <a:r>
              <a:rPr lang="ko-KR" altLang="en-US"/>
              <a:t>업데이트하는 방법을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95332"/>
              </p:ext>
            </p:extLst>
          </p:nvPr>
        </p:nvGraphicFramePr>
        <p:xfrm>
          <a:off x="681038" y="1210643"/>
          <a:ext cx="8543927" cy="5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4503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본체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38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38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5844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041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조종</a:t>
                      </a:r>
                      <a:endParaRPr lang="en-US" altLang="ko-KR"/>
                    </a:p>
                    <a:p>
                      <a:pPr algn="ctr"/>
                      <a:r>
                        <a:rPr lang="ko-KR" altLang="en-US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50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340768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49" y="4207660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344" y="4272195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788" y="1294872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84191"/>
            <a:ext cx="1090031" cy="9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09" y="4370198"/>
            <a:ext cx="2221947" cy="16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65" y="1971392"/>
            <a:ext cx="2934921" cy="44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19" y="1963643"/>
            <a:ext cx="981384" cy="488604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2" y="4360167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navio2">
            <a:extLst>
              <a:ext uri="{FF2B5EF4-FFF2-40B4-BE49-F238E27FC236}">
                <a16:creationId xmlns:a16="http://schemas.microsoft.com/office/drawing/2014/main" id="{72A4524D-5D15-4F10-9718-AA174019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01" y="354918"/>
            <a:ext cx="1831247" cy="9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7FBE6-69C0-40B1-A0F5-D30A7AFC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819" y="2742489"/>
            <a:ext cx="673988" cy="784950"/>
          </a:xfrm>
          <a:prstGeom prst="rect">
            <a:avLst/>
          </a:prstGeom>
        </p:spPr>
      </p:pic>
      <p:pic>
        <p:nvPicPr>
          <p:cNvPr id="1032" name="Picture 8" descr="Image result for wifi">
            <a:extLst>
              <a:ext uri="{FF2B5EF4-FFF2-40B4-BE49-F238E27FC236}">
                <a16:creationId xmlns:a16="http://schemas.microsoft.com/office/drawing/2014/main" id="{47DCF576-3FE2-4602-8082-48513B65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8" y="2866030"/>
            <a:ext cx="1046797" cy="6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DE5F1A-05E6-43F9-840F-980F3996D43B}"/>
              </a:ext>
            </a:extLst>
          </p:cNvPr>
          <p:cNvSpPr txBox="1"/>
          <p:nvPr/>
        </p:nvSpPr>
        <p:spPr>
          <a:xfrm>
            <a:off x="5902855" y="368054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  <a:r>
              <a:rPr lang="ko-KR" altLang="en-US" dirty="0"/>
              <a:t> </a:t>
            </a:r>
            <a:r>
              <a:rPr lang="en-US" altLang="ko-KR" dirty="0"/>
              <a:t>Telemetry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B50F3-5B75-487F-9DFB-A3413BD1794F}"/>
              </a:ext>
            </a:extLst>
          </p:cNvPr>
          <p:cNvSpPr txBox="1"/>
          <p:nvPr/>
        </p:nvSpPr>
        <p:spPr>
          <a:xfrm>
            <a:off x="818321" y="3317492"/>
            <a:ext cx="20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Telecommunication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51E95-82BE-47E8-A0DC-95C924473637}"/>
              </a:ext>
            </a:extLst>
          </p:cNvPr>
          <p:cNvSpPr txBox="1"/>
          <p:nvPr/>
        </p:nvSpPr>
        <p:spPr>
          <a:xfrm>
            <a:off x="4967818" y="1366533"/>
            <a:ext cx="83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Navio2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4FE5E-A7F9-48E4-91B8-BB5D9A9798BA}"/>
              </a:ext>
            </a:extLst>
          </p:cNvPr>
          <p:cNvSpPr txBox="1"/>
          <p:nvPr/>
        </p:nvSpPr>
        <p:spPr>
          <a:xfrm>
            <a:off x="4427203" y="361988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13435E-5672-4E18-ADA6-013394D1B905}"/>
              </a:ext>
            </a:extLst>
          </p:cNvPr>
          <p:cNvSpPr txBox="1"/>
          <p:nvPr/>
        </p:nvSpPr>
        <p:spPr>
          <a:xfrm>
            <a:off x="3480799" y="6133750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QGroundControl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26C2F6-983F-4B84-B397-FB591CF96716}"/>
              </a:ext>
            </a:extLst>
          </p:cNvPr>
          <p:cNvSpPr txBox="1"/>
          <p:nvPr/>
        </p:nvSpPr>
        <p:spPr>
          <a:xfrm>
            <a:off x="5948195" y="615128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MissionPlanner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A2135D-3A2A-4E08-A64C-5A1C16F85D02}"/>
              </a:ext>
            </a:extLst>
          </p:cNvPr>
          <p:cNvSpPr txBox="1"/>
          <p:nvPr/>
        </p:nvSpPr>
        <p:spPr>
          <a:xfrm>
            <a:off x="1008628" y="5093561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Control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E3F1EE-6FE0-42AF-8AE6-B328D660D928}"/>
              </a:ext>
            </a:extLst>
          </p:cNvPr>
          <p:cNvSpPr txBox="1"/>
          <p:nvPr/>
        </p:nvSpPr>
        <p:spPr>
          <a:xfrm>
            <a:off x="1299125" y="1954219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AutoPilot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9B23E-BA3A-41CC-90EB-4A7353356BFD}"/>
              </a:ext>
            </a:extLst>
          </p:cNvPr>
          <p:cNvSpPr txBox="1"/>
          <p:nvPr/>
        </p:nvSpPr>
        <p:spPr>
          <a:xfrm>
            <a:off x="1095104" y="612228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272655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188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09" y="2110758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358213" y="3060441"/>
            <a:ext cx="3866749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30534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2019-09-26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10311</TotalTime>
  <Words>769</Words>
  <Application>Microsoft Office PowerPoint</Application>
  <PresentationFormat>A4 Paper (210x297 mm)</PresentationFormat>
  <Paragraphs>211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PowerPoint Presentation</vt:lpstr>
      <vt:lpstr>PX4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1764</cp:revision>
  <dcterms:created xsi:type="dcterms:W3CDTF">2018-03-04T04:23:51Z</dcterms:created>
  <dcterms:modified xsi:type="dcterms:W3CDTF">2019-09-26T04:52:17Z</dcterms:modified>
</cp:coreProperties>
</file>