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68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38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3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57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buy.kr/product/detail.html?product_no=613&amp;cate_no=138&amp;display_group=1&amp;cafe_mkt=naver_ks&amp;mkt_in=Y&amp;ghost_mall_id=naver&amp;ref=naver_open&amp;NaPm=ct%3Djzqorlvc|ci%3D76a450953c2751e3f4583f393cf9af47619f66d3|tr%3Dslsl|sn%3D337006|hk%3Df5c2aa833e87a12d1778de09e3baa1356d2bdfea" TargetMode="External"/><Relationship Id="rId7" Type="http://schemas.openxmlformats.org/officeDocument/2006/relationships/hyperlink" Target="http://buyrc.co.kr/product/product_detail.asp?product_number=96745" TargetMode="External"/><Relationship Id="rId2" Type="http://schemas.openxmlformats.org/officeDocument/2006/relationships/hyperlink" Target="https://smartstore.naver.com/i-hobby/products/4639589039?NaPm=ct%3Dk033esy8%7Cci%3Dbeb33e12b4e436cfab996d525993bed85e8e1cb2%7Ctr%3Dslsl%7Csn%3D806978%7Cic%3D%7Chk%3D6b83519963897a3ab0117991ceffbc7720b200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ping.interpark.com/product/productInfo.do?prdNo=6684810217&amp;gclid=EAIaIQobChMIoNTd0rez5AIVhquWCh2axwXXEAQYASABEgIn1PD_BwE" TargetMode="External"/><Relationship Id="rId5" Type="http://schemas.openxmlformats.org/officeDocument/2006/relationships/hyperlink" Target="http://www.11st.co.kr/product/SellerProductDetail.tmall?method=getSellerProductDetail&amp;prdNo=1101509478&amp;NaPm=ct=k034mgpk|ci=8e8ff9ac559c6f4797e1ab93c53d75f11d379187|tr=sls|sn=17703|hk=553588cb160e35d2d71f6183733779e401987824&amp;utm_term=&amp;utm_campaign=%B3%D7%C0%CC%B9%F6pc_%B0%A1%B0%DD%BA%F1%B1%B3%B1%E2%BA%BB&amp;utm_source=%B3%D7%C0%CC%B9%F6_PC_PCS&amp;utm_medium=%B0%A1%B0%DD%BA%F1%B1%B3" TargetMode="External"/><Relationship Id="rId4" Type="http://schemas.openxmlformats.org/officeDocument/2006/relationships/hyperlink" Target="https://www.coupang.com/vp/products/241940277?src=1032001&amp;spec=10305201&amp;addtag=400&amp;ctag=241940277&amp;lptag=768751836&amp;itime=20190903093415&amp;wPcid=13403192743221467351780&amp;wRef=cr2.shopping.naver.com&amp;wTime=20190903093415&amp;redirect=landing&amp;offUniversalLink=true&amp;itemId=768751836&amp;NaPm=ct%3Dk033ocbc%7Cci%3Dc9f5f5355bbf23f0f87f3136c1f69dcfd8d95503%7Ctr%3Dslsl%7Csn%3D613264%7Chk%3Db14c0792b530d6996853cf8765c53c5b033be29a&amp;forceBypass=Y&amp;vendorItemId=4940870845&amp;sid=Naver_Shopping&amp;pageType=PRODUCT&amp;pageValue=241940277&amp;isAddedCart=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goods/view?no=1324960&amp;market=naver&amp;NaPm=ct%3Dk04kq99c%7Cci%3D03f2b1ca14d9c8ae4bdcf9074adcd524e0692b57%7Ctr%3Dsls%7Csn%3D876973%7Chk%3D2f16757e9c2d7bc49bc8733499f13ca1a5ff771a" TargetMode="External"/><Relationship Id="rId2" Type="http://schemas.openxmlformats.org/officeDocument/2006/relationships/hyperlink" Target="https://smartstore.naver.com/narrshop/products/2432762974?NaPm=ct%3Dk04lllcg%7Cci%3Dffb998892de6372228334e280a01f821e263e429%7Ctr%3Dslsl%7Csn%3D403260%7Cic%3D%7Chk%3Db867b9731f91f597ecf7d90cfcfcbfe63acd66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icemart.co.kr/goods/view?no=1217077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uyrc.co.kr/product/product_detail.asp?product_number=946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ko-KR" altLang="en-US" sz="3888" dirty="0"/>
              <a:t>자율비행</a:t>
            </a:r>
            <a:r>
              <a:rPr lang="en-US" altLang="ko-KR" sz="3888" dirty="0"/>
              <a:t> </a:t>
            </a:r>
            <a:r>
              <a:rPr lang="ko-KR" altLang="en-US" sz="3888" dirty="0"/>
              <a:t>구매 계획서</a:t>
            </a:r>
            <a:r>
              <a:rPr lang="en-US" sz="3888" dirty="0"/>
              <a:t/>
            </a:r>
            <a:br>
              <a:rPr lang="en-US" sz="3888" dirty="0"/>
            </a:br>
            <a:r>
              <a:rPr lang="en-US" sz="3888" dirty="0"/>
              <a:t>2019년 9월 1</a:t>
            </a:r>
            <a:r>
              <a:rPr lang="ko-KR" altLang="en-US" sz="3888" dirty="0"/>
              <a:t>주</a:t>
            </a:r>
            <a:endParaRPr sz="3888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V 1.1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2019년 2학기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한세대학교 </a:t>
            </a:r>
            <a:r>
              <a:rPr lang="en-US" sz="2220" dirty="0" err="1"/>
              <a:t>자율</a:t>
            </a:r>
            <a:r>
              <a:rPr lang="en-US" sz="2220" dirty="0"/>
              <a:t> </a:t>
            </a:r>
            <a:r>
              <a:rPr lang="en-US" sz="2220" dirty="0" err="1"/>
              <a:t>비행</a:t>
            </a:r>
            <a:endParaRPr sz="22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2944498525"/>
              </p:ext>
            </p:extLst>
          </p:nvPr>
        </p:nvGraphicFramePr>
        <p:xfrm>
          <a:off x="681038" y="1255713"/>
          <a:ext cx="8543925" cy="476645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19-09-03(</a:t>
                      </a:r>
                      <a:r>
                        <a:rPr lang="ko-KR" altLang="en-US" sz="1600" u="none" strike="noStrike" cap="none" dirty="0"/>
                        <a:t>화</a:t>
                      </a:r>
                      <a:r>
                        <a:rPr lang="en-US" sz="1600" u="none" strike="noStrike" cap="none" dirty="0"/>
                        <a:t>)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1.1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19-03-04(</a:t>
                      </a:r>
                      <a:r>
                        <a:rPr lang="ko-KR" altLang="en-US" sz="1600" u="none" strike="noStrike" cap="none" dirty="0"/>
                        <a:t>수</a:t>
                      </a:r>
                      <a:r>
                        <a:rPr lang="en-US" altLang="ko-KR" sz="1600" u="none" strike="noStrike" cap="none" dirty="0"/>
                        <a:t>)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 dirty="0"/>
                        <a:t>LTE</a:t>
                      </a:r>
                      <a:r>
                        <a:rPr lang="ko-KR" altLang="en-US" sz="1600" u="none" strike="noStrike" cap="none" dirty="0"/>
                        <a:t> 모뎀</a:t>
                      </a:r>
                      <a:r>
                        <a:rPr lang="en-US" altLang="ko-KR" sz="1600" u="none" strike="noStrike" cap="none" dirty="0"/>
                        <a:t>/</a:t>
                      </a:r>
                      <a:r>
                        <a:rPr lang="ko-KR" altLang="en-US" sz="1600" u="none" strike="noStrike" cap="none" dirty="0"/>
                        <a:t>라이다 추가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z="3600" dirty="0"/>
              <a:t>전동 차량 및 배터리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1744347880"/>
              </p:ext>
            </p:extLst>
          </p:nvPr>
        </p:nvGraphicFramePr>
        <p:xfrm>
          <a:off x="681037" y="1225296"/>
          <a:ext cx="8543923" cy="4956193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3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552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  <a:gridCol w="958038">
                  <a:extLst>
                    <a:ext uri="{9D8B030D-6E8A-4147-A177-3AD203B41FA5}">
                      <a16:colId xmlns:a16="http://schemas.microsoft.com/office/drawing/2014/main" val="1914793772"/>
                    </a:ext>
                  </a:extLst>
                </a:gridCol>
              </a:tblGrid>
              <a:tr h="53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구매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제품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 err="1"/>
                        <a:t>모델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/>
                        <a:t>단가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/>
                        <a:t>수량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u="none" strike="noStrike" cap="none"/>
                        <a:t>소계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u="none" strike="noStrike" cap="none" dirty="0"/>
                        <a:t>우선순위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0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</a:rPr>
                        <a:t>전동 차량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altLang="ko-KR" sz="1400" dirty="0"/>
                        <a:t>Gmade 1/10 GR01 GOM Rockbuggy RTR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09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배터리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드론 축구용 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셀 리포 배터리 </a:t>
                      </a:r>
                      <a:r>
                        <a:rPr lang="en-US" altLang="ko-KR" b="0" dirty="0"/>
                        <a:t>11.1V 45C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36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0" dirty="0"/>
                        <a:t>배터리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YS Power 7200mAh 7.4V 40C~</a:t>
                      </a:r>
                      <a:r>
                        <a:rPr lang="en-US" altLang="ko-KR" sz="1400" b="0"/>
                        <a:t>80C 2S1P</a:t>
                      </a:r>
                      <a:endParaRPr lang="en-US" altLang="ko-KR"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</a:rPr>
                        <a:t>케이블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라즈베리파이 카메라 케이블</a:t>
                      </a:r>
                      <a:r>
                        <a:rPr lang="en-US" altLang="ko-KR" sz="1400" b="0" dirty="0"/>
                        <a:t> 30cm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충전기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IMAX B6 80W </a:t>
                      </a:r>
                      <a:r>
                        <a:rPr lang="ko-KR" altLang="en-US" b="0" dirty="0"/>
                        <a:t>디지탈급속충전기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배터리 알람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리포알람 배터리 전압 측정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45934193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LTE </a:t>
                      </a:r>
                      <a:r>
                        <a:rPr lang="ko-KR" altLang="en-US" dirty="0"/>
                        <a:t>모뎀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HUAWEI E8372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9.6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Lidar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LIDAR-Lite 3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Lidar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[YDLIDAR] X2 </a:t>
                      </a:r>
                      <a:r>
                        <a:rPr lang="ko-KR" altLang="en-US" dirty="0"/>
                        <a:t>거리 측정 </a:t>
                      </a:r>
                      <a:r>
                        <a:rPr lang="en-US" dirty="0"/>
                        <a:t>LiDAR Sensor (10cm~8M)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5225266"/>
                  </a:ext>
                </a:extLst>
              </a:tr>
              <a:tr h="364467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전동 차량 및 배터리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 fontScale="92500" lnSpcReduction="20000"/>
          </a:bodyPr>
          <a:lstStyle/>
          <a:p>
            <a:pPr marL="284163" indent="-284163"/>
            <a:r>
              <a:rPr lang="en-US" altLang="ko-KR" sz="1600" dirty="0"/>
              <a:t>YS Power 7200mAh 7.4V 40C~80C 2S1P </a:t>
            </a:r>
            <a:r>
              <a:rPr lang="ko-KR" altLang="en-US" sz="1600" dirty="0"/>
              <a:t>리포배터리 트랙사스잭</a:t>
            </a:r>
            <a:endParaRPr lang="en-US" altLang="ko-KR" sz="1600" dirty="0"/>
          </a:p>
          <a:p>
            <a:pPr marL="741363" lvl="1" indent="-284163"/>
            <a:r>
              <a:rPr lang="en-US" sz="1600" dirty="0">
                <a:hlinkClick r:id="rId2"/>
              </a:rPr>
              <a:t>https://smartstore.naver.com/i-hobby/products/4639589039?NaPm=ct%3Dk033esy8%7Cci%3Dbeb33e12b4e436cfab996d525993bed85e8e1cb2%7Ctr%3Dslsl%7Csn%3D806978%7Cic%3D%7Chk%3D6b83519963897a3ab0117991ceffbc7720b200ae</a:t>
            </a:r>
            <a:r>
              <a:rPr lang="en-US" altLang="ko-KR" sz="1600" dirty="0"/>
              <a:t> </a:t>
            </a:r>
          </a:p>
          <a:p>
            <a:pPr marL="284163" indent="-284163"/>
            <a:r>
              <a:rPr lang="ko-KR" altLang="en-US" sz="1480" dirty="0"/>
              <a:t>배터리 </a:t>
            </a:r>
            <a:r>
              <a:rPr lang="en-US" altLang="ko-KR" sz="1480" dirty="0"/>
              <a:t>/ [</a:t>
            </a:r>
            <a:r>
              <a:rPr lang="ko-KR" altLang="en-US" sz="1480" dirty="0"/>
              <a:t>스트라이커</a:t>
            </a:r>
            <a:r>
              <a:rPr lang="en-US" altLang="ko-KR" sz="1480" dirty="0"/>
              <a:t>] </a:t>
            </a:r>
            <a:r>
              <a:rPr lang="ko-KR" altLang="en-US" sz="1480" dirty="0"/>
              <a:t>드론 축구용 </a:t>
            </a:r>
            <a:r>
              <a:rPr lang="en-US" altLang="ko-KR" sz="1480" dirty="0"/>
              <a:t>3</a:t>
            </a:r>
            <a:r>
              <a:rPr lang="ko-KR" altLang="en-US" sz="1480" dirty="0"/>
              <a:t>셀 리포 배터리 </a:t>
            </a:r>
            <a:r>
              <a:rPr lang="en-US" altLang="ko-KR" sz="1480" dirty="0"/>
              <a:t>11.1V 45C</a:t>
            </a:r>
          </a:p>
          <a:p>
            <a:pPr marL="800100" lvl="1">
              <a:lnSpc>
                <a:spcPct val="70000"/>
              </a:lnSpc>
              <a:buSzPts val="1480"/>
            </a:pPr>
            <a:r>
              <a:rPr lang="en-US" sz="1600" dirty="0">
                <a:hlinkClick r:id="rId3"/>
              </a:rPr>
              <a:t>http://ybuy.kr/product/detail.html?product_no=613&amp;cate_no=138&amp;display_group=1&amp;cafe_mkt=naver_ks&amp;mkt_in=Y&amp;ghost_mall_id=naver&amp;ref=naver_open&amp;NaPm=ct%3Djzqorlvc%7Cci%3D76a450953c2751e3f4583f393cf9af47619f66d3%7Ctr%3Dsl</a:t>
            </a:r>
            <a:r>
              <a:rPr lang="ko-KR" altLang="en-US" sz="1600" dirty="0">
                <a:hlinkClick r:id="rId3"/>
              </a:rPr>
              <a:t>니</a:t>
            </a:r>
            <a:r>
              <a:rPr lang="en-US" sz="1600" dirty="0">
                <a:hlinkClick r:id="rId3"/>
              </a:rPr>
              <a:t>%7Csn%3D337006%7Chk%3Df5c2aa833e87a12d1778de09e3baa1356d2bdfea</a:t>
            </a:r>
            <a:endParaRPr lang="pt-BR" sz="148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dirty="0"/>
              <a:t>라즈베리파이 카메라 케이블</a:t>
            </a:r>
            <a:r>
              <a:rPr lang="en-US" altLang="ko-KR" sz="1600" dirty="0"/>
              <a:t> 30cm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4"/>
              </a:rPr>
              <a:t>https://www.coupang.com/vp/products/241940277?src=1032001&amp;spec=10305201&amp;addtag=400&amp;ctag=241940277&amp;lptag=768751836&amp;itime=20190903093415&amp;wPcid=13403192743221467351780&amp;wRef=cr2.shopping.naver.com&amp;wTime=20190903093415&amp;redirect=landing&amp;offUniversalLink=true&amp;itemId=768751836&amp;NaPm=ct%3Dk033ocbc%7Cci%3Dc9f5f5355bbf23f0f87f3136c1f69dcfd8d95503%7Ctr%3Dslsl%7Csn%3D613264%7Chk%3Db14c0792b530d6996853cf8765c53c5b033be29a&amp;forceBypass=Y&amp;vendorItemId=4940870845&amp;sid=Naver_Shopping&amp;pageType=PRODUCT&amp;pageValue=241940277&amp;isAddedCart=</a:t>
            </a:r>
            <a:endParaRPr lang="en-US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IMAX B6 80W </a:t>
            </a:r>
            <a:r>
              <a:rPr lang="ko-KR" altLang="en-US" sz="1600" dirty="0"/>
              <a:t>디지탈급속충전기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5"/>
              </a:rPr>
              <a:t>http://www.11st.co.kr/product/SellerProductDetail.tmall?method=getSellerProductDetail&amp;prdNo=1101509478&amp;NaPm=ct=k034mgpk|ci=8e8ff9ac559c6f4797e1ab93c53d75f11d379187|tr=sls|sn=17703|hk=553588cb160e35d2d71f6183733779e401987824&amp;utm_term=&amp;utm_campaign=%B3%D7%C0%CC%B9%F6pc_%B0%A1%B0%DD%BA%F1%B1%B3%B1%E2%BA%BB&amp;utm_source=%B3%D7%C0%CC%B9%F6_PC_PCS&amp;utm_medium=%B0%A1%B0%DD%BA%F1%B1%B3</a:t>
            </a:r>
            <a:endParaRPr lang="en-US" altLang="ko-KR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dirty="0"/>
              <a:t>리포알람 배터리 전압 측정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6"/>
              </a:rPr>
              <a:t>http://shopping.interpark.com/product/productInfo.do?prdNo=6684810217&amp;gclid=EAIaIQobChMIoNTd0rez5AIVhquWCh2axwXXEAQYASABEgIn1PD_BwE</a:t>
            </a:r>
            <a:endParaRPr lang="en-US" altLang="ko-KR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dirty="0"/>
              <a:t>전동 차량 </a:t>
            </a:r>
            <a:r>
              <a:rPr lang="en-US" altLang="ko-KR" sz="1600" dirty="0"/>
              <a:t>/ </a:t>
            </a:r>
            <a:r>
              <a:rPr lang="pl-PL" altLang="ko-KR" sz="1600" dirty="0"/>
              <a:t>Gmade 1/10 GR01 GOM Rockbuggy RTR</a:t>
            </a:r>
            <a:endParaRPr lang="en-US" altLang="ko-KR" sz="1600" dirty="0"/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7"/>
              </a:rPr>
              <a:t>http://buyrc.co.kr/product/product_detail.asp?product_number=96745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전동 차량 및 배터리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LTE </a:t>
            </a:r>
            <a:r>
              <a:rPr lang="ko-KR" altLang="en-US" sz="1600" dirty="0"/>
              <a:t>모뎀 </a:t>
            </a:r>
            <a:r>
              <a:rPr lang="en-US" altLang="ko-KR" sz="1600" dirty="0"/>
              <a:t>/ HUAWEI E8372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2"/>
              </a:rPr>
              <a:t>https://smartstore.naver.com/narrshop/products/2432762974?NaPm=ct%3Dk04lllcg%7Cci%3Dffb998892de6372228334e280a01f821e263e429%7Ctr%3Dslsl%7Csn%3D403260%7Cic%3D%7Chk%3Db867b9731f91f597ecf7d90cfcfcbfe63acd66ba</a:t>
            </a:r>
            <a:endParaRPr lang="en-US" altLang="ko-KR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Lidar / LIDAR-Lite 3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3"/>
              </a:rPr>
              <a:t>http://www.devicemart.co.kr/goods/view?no=1324960&amp;market=naver&amp;NaPm=ct%3Dk04kq99c%7Cci%3D03f2b1ca14d9c8ae4bdcf9074adcd524e0692b57%7Ctr%3Dsls%7Csn%3D876973%7Chk%3D2f16757e9c2d7bc49bc8733499f13ca1a5ff771a</a:t>
            </a:r>
            <a:endParaRPr lang="en-US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Lidar / [YDLIDAR] X2 </a:t>
            </a:r>
            <a:r>
              <a:rPr lang="ko-KR" altLang="en-US" sz="1600" dirty="0"/>
              <a:t>거리 측정 </a:t>
            </a:r>
            <a:r>
              <a:rPr lang="en-US" altLang="ko-KR" sz="1600" dirty="0"/>
              <a:t>LiDAR Sensor (10cm~8M)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4"/>
              </a:rPr>
              <a:t>http://www.devicemart.co.kr/goods/view?no=12170774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z="3600" dirty="0"/>
              <a:t>고정익 조립 부품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2693359529"/>
              </p:ext>
            </p:extLst>
          </p:nvPr>
        </p:nvGraphicFramePr>
        <p:xfrm>
          <a:off x="681037" y="1197864"/>
          <a:ext cx="8543924" cy="4892928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7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248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  <a:gridCol w="941248">
                  <a:extLst>
                    <a:ext uri="{9D8B030D-6E8A-4147-A177-3AD203B41FA5}">
                      <a16:colId xmlns:a16="http://schemas.microsoft.com/office/drawing/2014/main" val="2912630544"/>
                    </a:ext>
                  </a:extLst>
                </a:gridCol>
              </a:tblGrid>
              <a:tr h="4700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구매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제품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 err="1"/>
                        <a:t>모델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/>
                        <a:t>단가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/>
                        <a:t>수량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u="none" strike="noStrike" cap="none"/>
                        <a:t>소계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u="none" strike="noStrike" cap="none" dirty="0"/>
                        <a:t>우선순위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sng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rgbClr val="FF0000"/>
                          </a:solidFill>
                        </a:rPr>
                        <a:t>프로펠러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E-FLITE(Blade)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FF0000"/>
                          </a:solidFill>
                        </a:rPr>
                        <a:t>0.9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strike="no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b="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FF0000"/>
                          </a:solidFill>
                        </a:rPr>
                        <a:t>1.8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rgbClr val="FF0000"/>
                          </a:solidFill>
                        </a:rPr>
                        <a:t>상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날개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Elevon Linkage Set </a:t>
                      </a: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       5ea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입고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1.0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Nacelle Linkage Set </a:t>
                      </a: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      5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ea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입고</a:t>
                      </a:r>
                      <a:endParaRPr lang="ko-KR" altLang="en-US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1.6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45934193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Main Motor Mounts </a:t>
                      </a: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 </a:t>
                      </a:r>
                      <a:r>
                        <a:rPr lang="en-US" sz="1400" b="0" i="0" u="none" strike="noStrike" cap="non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2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ea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입고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Nacelle 9g metal servo </a:t>
                      </a: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9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ea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입고</a:t>
                      </a:r>
                      <a:endParaRPr 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7.6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Elevon 9g plastic servo </a:t>
                      </a: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2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ea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입고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ESC </a:t>
                      </a:r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20A                              3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ea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입고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97674899"/>
                  </a:ext>
                </a:extLst>
              </a:tr>
              <a:tr h="37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Motor: 2210 Brushless </a:t>
                      </a:r>
                      <a:r>
                        <a:rPr lang="en-US" dirty="0" err="1"/>
                        <a:t>Outrunner</a:t>
                      </a:r>
                      <a:r>
                        <a:rPr lang="en-US" dirty="0"/>
                        <a:t> 1450KV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07811349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Servo Arms (4</a:t>
                      </a: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) </a:t>
                      </a:r>
                      <a:r>
                        <a:rPr lang="en-US" sz="14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                2</a:t>
                      </a:r>
                      <a:r>
                        <a:rPr lang="en-US" altLang="ko-KR" sz="14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ea</a:t>
                      </a:r>
                      <a:r>
                        <a:rPr lang="ko-KR" altLang="en-US" sz="14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입고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98560420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 Servo Mount 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상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85096763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429304892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5225266"/>
                  </a:ext>
                </a:extLst>
              </a:tr>
              <a:tr h="32801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37.2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5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고정익 조립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/>
          </a:bodyPr>
          <a:lstStyle/>
          <a:p>
            <a:pPr marL="284163" indent="-284163"/>
            <a:r>
              <a:rPr lang="en-US" altLang="ko-KR" sz="1600" dirty="0"/>
              <a:t>Convergence VTOL 650mm PNP </a:t>
            </a:r>
            <a:r>
              <a:rPr lang="ko-KR" altLang="en-US" sz="1600" dirty="0"/>
              <a:t>드론</a:t>
            </a:r>
            <a:r>
              <a:rPr lang="en-US" altLang="ko-KR" sz="1600" dirty="0"/>
              <a:t>+</a:t>
            </a:r>
            <a:r>
              <a:rPr lang="ko-KR" altLang="en-US" sz="1600" dirty="0"/>
              <a:t>비행기</a:t>
            </a:r>
            <a:endParaRPr lang="en-US" altLang="ko-KR" sz="1600" dirty="0"/>
          </a:p>
          <a:p>
            <a:pPr marL="741363" lvl="1" indent="-284163"/>
            <a:r>
              <a:rPr lang="en-US" sz="1600" dirty="0">
                <a:hlinkClick r:id="rId2"/>
              </a:rPr>
              <a:t>http://buyrc.co.kr/product/product_detail.asp?product_number=94684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E6BBF-87E2-434F-A785-E79ABA77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0" y="2265389"/>
            <a:ext cx="4692950" cy="392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3733" y="4251671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9ea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4414" y="3242903"/>
            <a:ext cx="592985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5ea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399" y="3243073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5ea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5880" y="3242903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2ea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3733" y="3213099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12set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9833" y="4251671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2ea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3879" y="4251671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3ea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795" y="4251671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3ea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0680" y="5232134"/>
            <a:ext cx="546100" cy="9002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2ea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423</Words>
  <Application>Microsoft Office PowerPoint</Application>
  <PresentationFormat>A4 용지(210x297mm)</PresentationFormat>
  <Paragraphs>204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</vt:lpstr>
      <vt:lpstr>Arial</vt:lpstr>
      <vt:lpstr>Calibri</vt:lpstr>
      <vt:lpstr>Consolas</vt:lpstr>
      <vt:lpstr>Times New Roman</vt:lpstr>
      <vt:lpstr>Office 테마</vt:lpstr>
      <vt:lpstr>자율비행 구매 계획서 2019년 9월 1주</vt:lpstr>
      <vt:lpstr>문서 이력</vt:lpstr>
      <vt:lpstr>전동 차량 및 배터리</vt:lpstr>
      <vt:lpstr>전동 차량 및 배터리 세부 정보 1</vt:lpstr>
      <vt:lpstr>전동 차량 및 배터리 세부 정보 1</vt:lpstr>
      <vt:lpstr>고정익 조립 부품</vt:lpstr>
      <vt:lpstr>고정익 조립 세부 정보 1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ex</cp:lastModifiedBy>
  <cp:revision>70</cp:revision>
  <dcterms:created xsi:type="dcterms:W3CDTF">2018-03-04T04:23:51Z</dcterms:created>
  <dcterms:modified xsi:type="dcterms:W3CDTF">2019-10-02T03:35:51Z</dcterms:modified>
</cp:coreProperties>
</file>