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71" r:id="rId4"/>
    <p:sldId id="272" r:id="rId5"/>
    <p:sldId id="268" r:id="rId6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9" roundtripDataSignature="AMtx7mhDtmrrjuDkfHFray89f3AzMYLL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5E4F1C-13F9-4D5A-ACF0-85943E63A805}">
  <a:tblStyle styleId="{5C5E4F1C-13F9-4D5A-ACF0-85943E63A80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9" Type="http://customschemas.google.com/relationships/presentationmetadata" Target="metadata"/><Relationship Id="rId4" Type="http://schemas.openxmlformats.org/officeDocument/2006/relationships/slide" Target="slides/slide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00381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13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ftr" idx="11"/>
          </p:nvPr>
        </p:nvSpPr>
        <p:spPr>
          <a:xfrm>
            <a:off x="4070838" y="6356352"/>
            <a:ext cx="20222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3" name="Google Shape;33;p14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0" name="Google Shape;40;p15"/>
          <p:cNvCxnSpPr/>
          <p:nvPr/>
        </p:nvCxnSpPr>
        <p:spPr>
          <a:xfrm>
            <a:off x="675879" y="3045204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1"/>
          </p:nvPr>
        </p:nvSpPr>
        <p:spPr>
          <a:xfrm>
            <a:off x="681038" y="1087542"/>
            <a:ext cx="4210050" cy="5089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2"/>
          </p:nvPr>
        </p:nvSpPr>
        <p:spPr>
          <a:xfrm>
            <a:off x="5014913" y="1087542"/>
            <a:ext cx="4210050" cy="5089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8" name="Google Shape;48;p16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콘텐츠 2개">
  <p:cSld name="1_콘텐츠 2개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body" idx="1"/>
          </p:nvPr>
        </p:nvSpPr>
        <p:spPr>
          <a:xfrm>
            <a:off x="681038" y="1151168"/>
            <a:ext cx="4210050" cy="5025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body" idx="2"/>
          </p:nvPr>
        </p:nvSpPr>
        <p:spPr>
          <a:xfrm>
            <a:off x="5014913" y="1151168"/>
            <a:ext cx="4210050" cy="5025795"/>
          </a:xfrm>
          <a:prstGeom prst="rect">
            <a:avLst/>
          </a:prstGeom>
          <a:solidFill>
            <a:srgbClr val="222A35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45700" rIns="91425" bIns="45700" anchor="ctr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69CD6"/>
              </a:buClr>
              <a:buSzPts val="1400"/>
              <a:buAutoNum type="arabicPeriod"/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2pPr>
            <a:lvl3pPr marL="1371600" lvl="2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3pPr>
            <a:lvl4pPr marL="1828800" lvl="3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4pPr>
            <a:lvl5pPr marL="2286000" lvl="4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6" name="Google Shape;56;p17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>
            <a:spLocks noGrp="1"/>
          </p:cNvSpPr>
          <p:nvPr>
            <p:ph type="title"/>
          </p:nvPr>
        </p:nvSpPr>
        <p:spPr>
          <a:xfrm>
            <a:off x="682328" y="365127"/>
            <a:ext cx="8543925" cy="682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body" idx="1"/>
          </p:nvPr>
        </p:nvSpPr>
        <p:spPr>
          <a:xfrm>
            <a:off x="682329" y="1271588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body" idx="2"/>
          </p:nvPr>
        </p:nvSpPr>
        <p:spPr>
          <a:xfrm>
            <a:off x="682329" y="2095500"/>
            <a:ext cx="4190702" cy="409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3"/>
          </p:nvPr>
        </p:nvSpPr>
        <p:spPr>
          <a:xfrm>
            <a:off x="5014913" y="1271588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body" idx="4"/>
          </p:nvPr>
        </p:nvSpPr>
        <p:spPr>
          <a:xfrm>
            <a:off x="5014913" y="2095500"/>
            <a:ext cx="4211340" cy="409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sz="4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ront.wemakeprice.com/product/190439396?utm_source=naver_ep&amp;utm_medium=PRICE_af&amp;utm_campaign=null&amp;NaPm=ct%3Dk0d1l5pk%7Cci%3D8199b41158d4c18c3b6eb5e312a0916eb0972ad3%7Ctr%3Dslct%7Csn%3D197023%7Chk%3Dc78e5d66145fb9f086afdbc2f4ed6cf664612215" TargetMode="External"/><Relationship Id="rId2" Type="http://schemas.openxmlformats.org/officeDocument/2006/relationships/hyperlink" Target="https://search.shopping.naver.com/detail/lite.nhn?nv_mid=20348928354&amp;cat_id=50004462&amp;frm=NVSHPAG&amp;query=%EA%B8%80%EB%9D%BC%EC%9D%B4%EB%8D%94&amp;NaPm=ct%3Dk0d1g7gw%7Cci%3Daf181e7cb2a7fe3cb2cde74b002f972f7e25b349%7Ctr%3Dslsl%7Csn%3D95694%7Chk%3Dc68bcc9a19db8c7a8161b57b16b3f6da41ad326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kymin.co.kr/goods/view?no=86115&amp;market=naver&amp;NaPm=ct%3Dk0d3dqk0%7Cci%3D764605b52213d660f6fc3dcaf016f691337732b3%7Ctr%3Dsls%7Csn%3D410583%7Chk%3D0c2a055141bddffd5ed13e04d52d16dcd351dbfe" TargetMode="External"/><Relationship Id="rId5" Type="http://schemas.openxmlformats.org/officeDocument/2006/relationships/hyperlink" Target="http://www.11st.co.kr/product/SellerProductDetail.tmall?method=getSellerProductDetail&amp;prdNo=2355359332&amp;gclid=CjwKCAjw8NfrBRA7EiwAfiVJpR4Pb5X64xlcVmtDGVUGFN_Fvdy9PWTeHl68fr4XGSI-vDVGlGyUfRoCny4QAvD_BwE&amp;utm_term=&amp;utm_campaign=%B1%B8%B1%DB%BC%EE%C7%CEPC+%C3%DF%B0%A1%C0%DB%BE%F7&amp;utm_source=%B1%B8%B1%DB_PC_S_%BC%EE%C7%CE&amp;utm_medium=%B0%CB%BB%F6" TargetMode="External"/><Relationship Id="rId4" Type="http://schemas.openxmlformats.org/officeDocument/2006/relationships/hyperlink" Target="https://search.shopping.naver.com/detail/lite.nhn?cat_id=50004462&amp;nv_mid=10652848438&amp;query=%EB%B3%B4%EC%9D%B4%EC%A0%80+V-7+%EA%B8%80%EB%9D%BC%EC%9D%B4%EB%8D%94&amp;frm=NVSCPRO&amp;NaPm=ct%3Dk0d1r1wg%7Cci%3D3cab5320f0aa1894c0b6b734390446cf105444df%7Ctr%3Dsls%7Csn%3D95694%7Chk%3D5addc60fef900854343fa7e634e01986ae50c8d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>
            <a:spLocks noGrp="1"/>
          </p:cNvSpPr>
          <p:nvPr>
            <p:ph type="ctrTitle"/>
          </p:nvPr>
        </p:nvSpPr>
        <p:spPr>
          <a:xfrm>
            <a:off x="742950" y="1122363"/>
            <a:ext cx="8420100" cy="185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20"/>
              <a:buFont typeface="Times New Roman"/>
              <a:buNone/>
            </a:pPr>
            <a:r>
              <a:rPr lang="ko-KR" altLang="en-US" sz="3888" dirty="0"/>
              <a:t>자율비행</a:t>
            </a:r>
            <a:r>
              <a:rPr lang="en-US" altLang="ko-KR" sz="3888" dirty="0"/>
              <a:t> </a:t>
            </a:r>
            <a:r>
              <a:rPr lang="ko-KR" altLang="en-US" sz="3888" dirty="0"/>
              <a:t>구매 계획서</a:t>
            </a:r>
            <a:br>
              <a:rPr lang="en-US" sz="3888" dirty="0"/>
            </a:br>
            <a:r>
              <a:rPr lang="en-US" sz="3888" dirty="0"/>
              <a:t>2019년 9월 1</a:t>
            </a:r>
            <a:r>
              <a:rPr lang="ko-KR" altLang="en-US" sz="3888" dirty="0"/>
              <a:t>주</a:t>
            </a:r>
            <a:endParaRPr sz="3888" dirty="0"/>
          </a:p>
        </p:txBody>
      </p:sp>
      <p:sp>
        <p:nvSpPr>
          <p:cNvPr id="75" name="Google Shape;75;p1"/>
          <p:cNvSpPr txBox="1">
            <a:spLocks noGrp="1"/>
          </p:cNvSpPr>
          <p:nvPr>
            <p:ph type="subTitle" idx="1"/>
          </p:nvPr>
        </p:nvSpPr>
        <p:spPr>
          <a:xfrm>
            <a:off x="1238250" y="3410014"/>
            <a:ext cx="7429500" cy="2304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 dirty="0"/>
              <a:t>V 1.1</a:t>
            </a:r>
            <a:endParaRPr sz="2220" dirty="0"/>
          </a:p>
          <a:p>
            <a:pPr marL="0" lvl="0" indent="0" algn="ctr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 dirty="0"/>
          </a:p>
          <a:p>
            <a:pPr marL="0" lvl="0" indent="0" algn="ctr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 dirty="0"/>
              <a:t>2019년 2학기</a:t>
            </a:r>
            <a:endParaRPr sz="2220" dirty="0"/>
          </a:p>
          <a:p>
            <a:pPr marL="0" lvl="0" indent="0" algn="ctr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 dirty="0"/>
              <a:t>한세대학교 </a:t>
            </a:r>
            <a:r>
              <a:rPr lang="en-US" sz="2220" dirty="0" err="1"/>
              <a:t>자율</a:t>
            </a:r>
            <a:r>
              <a:rPr lang="en-US" sz="2220" dirty="0"/>
              <a:t> </a:t>
            </a:r>
            <a:r>
              <a:rPr lang="en-US" sz="2220" dirty="0" err="1"/>
              <a:t>비행</a:t>
            </a:r>
            <a:endParaRPr sz="222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문서 이력</a:t>
            </a:r>
            <a:endParaRPr/>
          </a:p>
        </p:txBody>
      </p:sp>
      <p:sp>
        <p:nvSpPr>
          <p:cNvPr id="81" name="Google Shape;81;p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83" name="Google Shape;83;p2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graphicFrame>
        <p:nvGraphicFramePr>
          <p:cNvPr id="84" name="Google Shape;84;p2"/>
          <p:cNvGraphicFramePr/>
          <p:nvPr>
            <p:extLst>
              <p:ext uri="{D42A27DB-BD31-4B8C-83A1-F6EECF244321}">
                <p14:modId xmlns:p14="http://schemas.microsoft.com/office/powerpoint/2010/main" val="2368482866"/>
              </p:ext>
            </p:extLst>
          </p:nvPr>
        </p:nvGraphicFramePr>
        <p:xfrm>
          <a:off x="681038" y="1255713"/>
          <a:ext cx="8543925" cy="4766450"/>
        </p:xfrm>
        <a:graphic>
          <a:graphicData uri="http://schemas.openxmlformats.org/drawingml/2006/table">
            <a:tbl>
              <a:tblPr firstRow="1" bandRow="1">
                <a:noFill/>
                <a:tableStyleId>{5C5E4F1C-13F9-4D5A-ACF0-85943E63A805}</a:tableStyleId>
              </a:tblPr>
              <a:tblGrid>
                <a:gridCol w="91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버전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날짜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이력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페이지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1.0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19-09-10(</a:t>
                      </a:r>
                      <a:r>
                        <a:rPr lang="ko-KR" altLang="en-US" sz="1600" u="none" strike="noStrike" cap="none" dirty="0"/>
                        <a:t>화</a:t>
                      </a:r>
                      <a:r>
                        <a:rPr lang="en-US" sz="1600" u="none" strike="noStrike" cap="none" dirty="0"/>
                        <a:t>)</a:t>
                      </a:r>
                      <a:endParaRPr sz="16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최초 작성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endParaRPr sz="16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31775" marR="0" lvl="0" indent="-2317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endParaRPr sz="16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ko-KR" altLang="en-US" sz="3600" dirty="0"/>
              <a:t>자율 비행 연구</a:t>
            </a:r>
            <a:endParaRPr sz="3600" dirty="0"/>
          </a:p>
        </p:txBody>
      </p:sp>
      <p:sp>
        <p:nvSpPr>
          <p:cNvPr id="122" name="Google Shape;122;p21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ftr" idx="11"/>
          </p:nvPr>
        </p:nvSpPr>
        <p:spPr>
          <a:xfrm>
            <a:off x="4070838" y="6356352"/>
            <a:ext cx="20222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graphicFrame>
        <p:nvGraphicFramePr>
          <p:cNvPr id="125" name="Google Shape;125;p21"/>
          <p:cNvGraphicFramePr/>
          <p:nvPr>
            <p:extLst>
              <p:ext uri="{D42A27DB-BD31-4B8C-83A1-F6EECF244321}">
                <p14:modId xmlns:p14="http://schemas.microsoft.com/office/powerpoint/2010/main" val="57073860"/>
              </p:ext>
            </p:extLst>
          </p:nvPr>
        </p:nvGraphicFramePr>
        <p:xfrm>
          <a:off x="681038" y="1030817"/>
          <a:ext cx="8543923" cy="5073245"/>
        </p:xfrm>
        <a:graphic>
          <a:graphicData uri="http://schemas.openxmlformats.org/drawingml/2006/table">
            <a:tbl>
              <a:tblPr firstRow="1" bandRow="1">
                <a:noFill/>
                <a:tableStyleId>{5C5E4F1C-13F9-4D5A-ACF0-85943E63A805}</a:tableStyleId>
              </a:tblPr>
              <a:tblGrid>
                <a:gridCol w="534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3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87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24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5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5795">
                  <a:extLst>
                    <a:ext uri="{9D8B030D-6E8A-4147-A177-3AD203B41FA5}">
                      <a16:colId xmlns:a16="http://schemas.microsoft.com/office/drawing/2014/main" val="1002845730"/>
                    </a:ext>
                  </a:extLst>
                </a:gridCol>
                <a:gridCol w="855795">
                  <a:extLst>
                    <a:ext uri="{9D8B030D-6E8A-4147-A177-3AD203B41FA5}">
                      <a16:colId xmlns:a16="http://schemas.microsoft.com/office/drawing/2014/main" val="8612014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u="none" strike="noStrike" cap="none"/>
                        <a:t>구매</a:t>
                      </a: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u="none" strike="noStrike" cap="none"/>
                        <a:t>제품</a:t>
                      </a: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u="none" strike="noStrike" cap="none" dirty="0" err="1"/>
                        <a:t>모델</a:t>
                      </a:r>
                      <a:endParaRPr sz="1200" b="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200" b="0" u="none" strike="noStrike" cap="none"/>
                        <a:t>단가</a:t>
                      </a:r>
                      <a:endParaRPr lang="en-US" altLang="ko-KR" sz="1200" b="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200" b="0" u="none" strike="noStrike" cap="none"/>
                        <a:t>(</a:t>
                      </a:r>
                      <a:r>
                        <a:rPr lang="ko-KR" altLang="en-US" sz="1200" b="0" u="none" strike="noStrike" cap="none"/>
                        <a:t>만원</a:t>
                      </a:r>
                      <a:r>
                        <a:rPr lang="en-US" altLang="ko-KR" sz="1200" b="0" u="none" strike="noStrike" cap="none"/>
                        <a:t>)</a:t>
                      </a: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200" b="0" u="none" strike="noStrike" cap="none"/>
                        <a:t>수량</a:t>
                      </a: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200" b="0" u="none" strike="noStrike" cap="none"/>
                        <a:t>소계</a:t>
                      </a:r>
                      <a:endParaRPr lang="en-US" altLang="ko-KR" sz="1200" b="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altLang="ko-KR" sz="1200" b="0" u="none" strike="noStrike" cap="none"/>
                        <a:t>(</a:t>
                      </a:r>
                      <a:r>
                        <a:rPr lang="ko-KR" altLang="en-US" sz="1200" b="0" u="none" strike="noStrike" cap="none"/>
                        <a:t>만원</a:t>
                      </a:r>
                      <a:r>
                        <a:rPr lang="en-US" altLang="ko-KR" sz="1200" b="0" u="none" strike="noStrike" cap="none"/>
                        <a:t>)</a:t>
                      </a: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200" b="0" u="none" strike="noStrike" cap="none" dirty="0"/>
                        <a:t>우선순위</a:t>
                      </a:r>
                      <a:endParaRPr sz="1200" b="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016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/>
                        <a:t>비행기</a:t>
                      </a:r>
                      <a:endParaRPr lang="en-US"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85CM 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초대형 스티로폼비행기 에어글라이더 점보사이즈</a:t>
                      </a:r>
                      <a:endParaRPr lang="en-US"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/>
                        <a:t>1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3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3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/>
                        <a:t>상</a:t>
                      </a:r>
                      <a:endParaRPr lang="en-US" sz="1200" b="0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11">
                <a:tc v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sng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에어글라이더 블랙이글 스티로폼비행기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u="none" strike="noStrike" cap="none" dirty="0">
                          <a:solidFill>
                            <a:srgbClr val="FF0000"/>
                          </a:solidFill>
                        </a:rPr>
                        <a:t>1.7</a:t>
                      </a:r>
                      <a:endParaRPr sz="1200" b="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u="none" strike="noStrike" cap="none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sz="1200" b="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u="none" strike="noStrike" cap="none" dirty="0">
                          <a:solidFill>
                            <a:srgbClr val="FF0000"/>
                          </a:solidFill>
                        </a:rPr>
                        <a:t>5.1</a:t>
                      </a:r>
                      <a:endParaRPr sz="1200" b="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상</a:t>
                      </a:r>
                      <a:endParaRPr sz="1200" b="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2242766764"/>
                  </a:ext>
                </a:extLst>
              </a:tr>
              <a:tr h="30901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sng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V-7 </a:t>
                      </a:r>
                      <a:r>
                        <a:rPr lang="ko-KR" altLang="en-US" sz="1200" dirty="0"/>
                        <a:t>글라이더</a:t>
                      </a:r>
                      <a:endParaRPr lang="en-US" sz="12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6.5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13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0" dirty="0"/>
                        <a:t>상</a:t>
                      </a:r>
                      <a:endParaRPr lang="ko-KR" altLang="en-US" sz="12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01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서보 모터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 err="1">
                          <a:solidFill>
                            <a:srgbClr val="FF0000"/>
                          </a:solidFill>
                        </a:rPr>
                        <a:t>서보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 모터 소형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(MG90S 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급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)        -      12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개 입고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u="none" strike="noStrike" cap="none" dirty="0">
                          <a:solidFill>
                            <a:srgbClr val="FF0000"/>
                          </a:solidFill>
                        </a:rPr>
                        <a:t>0.3</a:t>
                      </a:r>
                      <a:endParaRPr lang="ko-KR" altLang="en-US" sz="1200" b="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u="none" strike="noStrike" cap="none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sz="1200" b="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u="none" strike="noStrike" cap="none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sz="1200" b="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상</a:t>
                      </a:r>
                      <a:endParaRPr lang="ko-KR" altLang="en-US" sz="1200" b="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4108209139"/>
                  </a:ext>
                </a:extLst>
              </a:tr>
              <a:tr h="3090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전선</a:t>
                      </a:r>
                      <a:endParaRPr lang="en-US" sz="12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서보 모터</a:t>
                      </a:r>
                      <a:r>
                        <a:rPr lang="en-US" altLang="ko-KR" sz="1200" dirty="0"/>
                        <a:t>/RC </a:t>
                      </a:r>
                      <a:r>
                        <a:rPr lang="ko-KR" altLang="en-US" sz="1200" dirty="0"/>
                        <a:t>연결 케이블 전선</a:t>
                      </a:r>
                      <a:endParaRPr lang="en-US" sz="12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u="none" strike="noStrike" cap="none" dirty="0">
                          <a:solidFill>
                            <a:schemeClr val="tx1"/>
                          </a:solidFill>
                        </a:rPr>
                        <a:t>.3</a:t>
                      </a:r>
                      <a:endParaRPr lang="ko-KR" altLang="en-US" sz="12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u="none" strike="noStrike" cap="none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sz="12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u="none" strike="noStrike" cap="none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sz="12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0" dirty="0"/>
                        <a:t>상</a:t>
                      </a:r>
                      <a:endParaRPr lang="ko-KR" altLang="en-US" sz="12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2661208463"/>
                  </a:ext>
                </a:extLst>
              </a:tr>
              <a:tr h="3090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RC </a:t>
                      </a:r>
                      <a:r>
                        <a:rPr lang="ko-KR" altLang="en-US" sz="1200" dirty="0"/>
                        <a:t>수신기</a:t>
                      </a:r>
                      <a:endParaRPr lang="en-US" sz="12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Futaba </a:t>
                      </a:r>
                      <a:r>
                        <a:rPr lang="ko-KR" altLang="en-US" sz="1200" dirty="0"/>
                        <a:t>수신기 </a:t>
                      </a:r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만원 대  </a:t>
                      </a:r>
                      <a:endParaRPr lang="en-US" sz="12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u="none" strike="noStrike" cap="none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u="none" strike="noStrike" cap="none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sz="12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u="none" strike="noStrike" cap="none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sz="12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0" dirty="0"/>
                        <a:t>상</a:t>
                      </a:r>
                      <a:endParaRPr lang="ko-KR" altLang="en-US" sz="12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300360663"/>
                  </a:ext>
                </a:extLst>
              </a:tr>
              <a:tr h="30901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/>
                        <a:t>커팅매트 </a:t>
                      </a:r>
                      <a:endParaRPr lang="en-US"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PVC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녹색커팅매트 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A3 450X300</a:t>
                      </a:r>
                      <a:endParaRPr lang="ko-KR" altLang="en-US" sz="1200" b="0" i="0" u="none" strike="noStrike" cap="none" dirty="0">
                        <a:solidFill>
                          <a:schemeClr val="dk1"/>
                        </a:solidFill>
                        <a:effectLst/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266021974"/>
                  </a:ext>
                </a:extLst>
              </a:tr>
              <a:tr h="30901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/>
                        <a:t>Traxxas </a:t>
                      </a:r>
                      <a:r>
                        <a:rPr lang="ko-KR" altLang="en-US" sz="1200" dirty="0"/>
                        <a:t>배터리 </a:t>
                      </a:r>
                      <a:endParaRPr sz="12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YS Power 7200mAh 7.4V</a:t>
                      </a:r>
                      <a:endParaRPr lang="en-US" altLang="ko-KR"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5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3205699923"/>
                  </a:ext>
                </a:extLst>
              </a:tr>
              <a:tr h="30901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Traxxas </a:t>
                      </a:r>
                      <a:r>
                        <a:rPr lang="ko-KR" altLang="en-US" sz="1200" dirty="0"/>
                        <a:t>배터리</a:t>
                      </a:r>
                      <a:r>
                        <a:rPr lang="en-US" altLang="ko-KR" sz="1200" b="0" dirty="0"/>
                        <a:t> </a:t>
                      </a:r>
                      <a:r>
                        <a:rPr lang="ko-KR" altLang="en-US" sz="1200" b="0" dirty="0"/>
                        <a:t>커넥터</a:t>
                      </a:r>
                      <a:endParaRPr lang="ko-KR" altLang="en-US" sz="12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1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868689973"/>
                  </a:ext>
                </a:extLst>
              </a:tr>
              <a:tr h="30901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 dirty="0">
                          <a:solidFill>
                            <a:srgbClr val="FF0000"/>
                          </a:solidFill>
                        </a:rPr>
                        <a:t>SD</a:t>
                      </a:r>
                      <a:r>
                        <a:rPr lang="ko-KR" altLang="en-US" sz="1200" b="0" u="none" strike="noStrike" cap="none" dirty="0">
                          <a:solidFill>
                            <a:srgbClr val="FF0000"/>
                          </a:solidFill>
                        </a:rPr>
                        <a:t> 카드</a:t>
                      </a:r>
                      <a:endParaRPr sz="1200" b="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삼성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1200" b="0" dirty="0" err="1">
                          <a:solidFill>
                            <a:srgbClr val="FF0000"/>
                          </a:solidFill>
                        </a:rPr>
                        <a:t>샌디스크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32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1.2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상</a:t>
                      </a:r>
                      <a:endParaRPr lang="ko-KR" altLang="en-US" sz="1200" b="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783420553"/>
                  </a:ext>
                </a:extLst>
              </a:tr>
              <a:tr h="30901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>
                          <a:solidFill>
                            <a:schemeClr val="tx1"/>
                          </a:solidFill>
                        </a:rPr>
                        <a:t>납땝 구리선</a:t>
                      </a:r>
                      <a:endParaRPr sz="12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ko-KR" altLang="en-US" sz="1200" b="0" dirty="0"/>
                        <a:t>굵은 것</a:t>
                      </a:r>
                      <a:endParaRPr lang="en-US" altLang="ko-KR"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2202924531"/>
                  </a:ext>
                </a:extLst>
              </a:tr>
              <a:tr h="30901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0" u="none" strike="noStrike" cap="none" dirty="0">
                          <a:solidFill>
                            <a:schemeClr val="tx1"/>
                          </a:solidFill>
                        </a:rPr>
                        <a:t>납땝 흡입기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endParaRPr lang="en-US" altLang="ko-KR"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01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/>
                        <a:t>납땝 판</a:t>
                      </a:r>
                      <a:endParaRPr lang="en-US"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b="0" dirty="0"/>
                        <a:t>큰 것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901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endParaRPr lang="ko-KR" altLang="en-US"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3274139736"/>
                  </a:ext>
                </a:extLst>
              </a:tr>
              <a:tr h="309016"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>
                          <a:solidFill>
                            <a:schemeClr val="tx1"/>
                          </a:solidFill>
                        </a:rPr>
                        <a:t>총계</a:t>
                      </a:r>
                      <a:endParaRPr sz="12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lang="en-US" sz="12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lang="en-US" sz="12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779010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1063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전동 차량 및 배터리 세부 정보 </a:t>
            </a:r>
            <a:r>
              <a:rPr lang="en-US" altLang="ko-KR" dirty="0"/>
              <a:t>1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1038" y="1161287"/>
            <a:ext cx="8543925" cy="5560190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비행기 </a:t>
            </a:r>
            <a:r>
              <a:rPr lang="en-US" altLang="ko-KR" sz="1600" dirty="0"/>
              <a:t>/ 85CM </a:t>
            </a:r>
            <a:r>
              <a:rPr lang="ko-KR" altLang="en-US" sz="1600" dirty="0"/>
              <a:t>초대형 스티로폼비행기 에어글라이더 점보사이즈</a:t>
            </a:r>
            <a:endParaRPr lang="en-US" altLang="ko-KR" sz="1600" dirty="0"/>
          </a:p>
          <a:p>
            <a:pPr marL="742950" lvl="1" indent="-285750"/>
            <a:r>
              <a:rPr lang="en-US" sz="1600" dirty="0">
                <a:hlinkClick r:id="rId2"/>
              </a:rPr>
              <a:t>https://search.shopping.naver.com/detail/lite.nhn?nv_mid=20348928354&amp;cat_id=50004462&amp;frm=NVSHPAG&amp;query=%EA%B8%80%EB%9D%BC%EC%9D%B4%EB%8D%94&amp;NaPm=ct%3Dk0d1g7gw%7Cci%3Daf181e7cb2a7fe3cb2cde74b002f972f7e25b349%7Ctr%3Dslsl%7Csn%3D95694%7Chk%3Dc68bcc9a19db8c7a8161b57b16b3f6da41ad3264</a:t>
            </a:r>
            <a:endParaRPr lang="ko-KR" alt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비행기 </a:t>
            </a:r>
            <a:r>
              <a:rPr lang="en-US" altLang="ko-KR" sz="1600" dirty="0"/>
              <a:t>/ </a:t>
            </a:r>
            <a:r>
              <a:rPr lang="ko-KR" altLang="en-US" sz="1600" dirty="0"/>
              <a:t>에어글라이더 블랙이글 스티로폼비행기</a:t>
            </a:r>
            <a:endParaRPr lang="en-US" altLang="ko-KR" sz="1600" dirty="0"/>
          </a:p>
          <a:p>
            <a:pPr marL="742950" lvl="1" indent="-285750"/>
            <a:r>
              <a:rPr lang="en-US" sz="1600" dirty="0">
                <a:hlinkClick r:id="rId3"/>
              </a:rPr>
              <a:t>https://front.wemakeprice.com/product/190439396?utm_source=naver_ep&amp;utm_medium=PRICE_af&amp;utm_campaign=null&amp;NaPm=ct%3Dk0d1l5pk%7Cci%3D8199b41158d4c18c3b6eb5e312a0916eb0972ad3%7Ctr%3Dslct%7Csn%3D197023%7Chk%3Dc78e5d66145fb9f086afdbc2f4ed6cf664612215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비행기 </a:t>
            </a:r>
            <a:r>
              <a:rPr lang="en-US" altLang="ko-KR" sz="1600" dirty="0"/>
              <a:t>/ V-7 </a:t>
            </a:r>
            <a:r>
              <a:rPr lang="ko-KR" altLang="en-US" sz="1600" dirty="0"/>
              <a:t>글라이더</a:t>
            </a:r>
            <a:endParaRPr lang="en-US" altLang="ko-KR" sz="1600" dirty="0"/>
          </a:p>
          <a:p>
            <a:pPr marL="742950" lvl="1" indent="-285750"/>
            <a:r>
              <a:rPr lang="en-US" sz="1600" dirty="0">
                <a:hlinkClick r:id="rId4"/>
              </a:rPr>
              <a:t>https://search.shopping.naver.com/detail/lite.nhn?cat_id=50004462&amp;nv_mid=10652848438&amp;query=%EB%B3%B4%EC%9D%B4%EC%A0%80+V-7+%EA%B8%80%EB%9D%BC%EC%9D%B4%EB%8D%94&amp;frm=NVSCPRO&amp;NaPm=ct%3Dk0d1r1wg%7Cci%3D3cab5320f0aa1894c0b6b734390446cf105444df%7Ctr%3Dsls%7Csn%3D95694%7Chk%3D5addc60fef900854343fa7e634e01986ae50c8de</a:t>
            </a:r>
            <a:endParaRPr lang="ko-KR" alt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PVC</a:t>
            </a:r>
            <a:r>
              <a:rPr lang="ko-KR" altLang="en-US" sz="1600" dirty="0"/>
              <a:t>녹색커팅매트 </a:t>
            </a:r>
            <a:r>
              <a:rPr lang="en-US" altLang="ko-KR" sz="1600" dirty="0"/>
              <a:t>A3 450X300</a:t>
            </a:r>
          </a:p>
          <a:p>
            <a:pPr marL="742950" lvl="1" indent="-285750"/>
            <a:r>
              <a:rPr lang="en-US" sz="1600" dirty="0">
                <a:hlinkClick r:id="rId5"/>
              </a:rPr>
              <a:t>ttp://www.11st.co.kr/product/SellerProductDetail.tmall?method=getSellerProductDetail&amp;prdNo=2355359332&amp;gclid=CjwKCAjw8NfrBRA7EiwAfiVJpR4Pb5X64xlcVmtDGVUGFN_Fvdy9PWTeHl68fr4XGSI-vDVGlGyUfRoCny4QAvD_BwE&amp;utm_term=&amp;utm_campaign=%B1%B8%B1%DB%BC%EE%C7%CEPC+%C3%DF%B0%A1%C0%DB%BE%F7&amp;utm_source=%B1%B8%B1%DB_PC_S_%BC%EE%C7%CE&amp;utm_medium=%B0%CB%BB%F6</a:t>
            </a:r>
            <a:endParaRPr lang="en-US" sz="1600" dirty="0"/>
          </a:p>
          <a:p>
            <a:pPr marL="28575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en-US" altLang="ko-KR" sz="1600" dirty="0"/>
              <a:t>Traxxas </a:t>
            </a:r>
            <a:r>
              <a:rPr lang="ko-KR" altLang="en-US" sz="1600" dirty="0"/>
              <a:t>배터리 </a:t>
            </a:r>
            <a:r>
              <a:rPr lang="en-US" altLang="ko-KR" sz="1600" dirty="0"/>
              <a:t>/ YS Power 7200mAh 7.4V</a:t>
            </a:r>
          </a:p>
          <a:p>
            <a:pPr marL="742950" lvl="1" indent="-285750">
              <a:lnSpc>
                <a:spcPct val="90000"/>
              </a:lnSpc>
              <a:buSzPts val="1480"/>
            </a:pPr>
            <a:r>
              <a:rPr lang="en-US" sz="1600" dirty="0">
                <a:hlinkClick r:id="rId6"/>
              </a:rPr>
              <a:t>http://kymin.co.kr/goods/view?no=86115&amp;market=naver&amp;NaPm=ct%3Dk0d3dqk0%7Cci%3D764605b52213d660f6fc3dcaf016f691337732b3%7Ctr%3Dsls%7Csn%3D410583%7Chk%3D0c2a055141bddffd5ed13e04d52d16dcd351dbfe</a:t>
            </a:r>
            <a:endParaRPr lang="en-US" sz="1600" dirty="0"/>
          </a:p>
          <a:p>
            <a:pPr marL="28575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en-US" altLang="ko-KR" sz="1600" dirty="0"/>
              <a:t>Traxxas </a:t>
            </a:r>
            <a:r>
              <a:rPr lang="ko-KR" altLang="en-US" sz="1600" dirty="0"/>
              <a:t>배터리</a:t>
            </a:r>
            <a:r>
              <a:rPr lang="en-US" altLang="ko-KR" sz="1600" dirty="0"/>
              <a:t> </a:t>
            </a:r>
            <a:r>
              <a:rPr lang="ko-KR" altLang="en-US" sz="1600" dirty="0"/>
              <a:t>커넥터</a:t>
            </a:r>
            <a:endParaRPr lang="en-US" altLang="ko-KR" sz="1600" dirty="0"/>
          </a:p>
          <a:p>
            <a:pPr marL="742950" lvl="1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chemeClr val="tx1"/>
                </a:solidFill>
              </a:rPr>
              <a:t> </a:t>
            </a:r>
            <a:endParaRPr lang="ko-KR" altLang="en-US" sz="16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90000"/>
              </a:lnSpc>
              <a:buSzPts val="1480"/>
            </a:pP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30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"/>
          <p:cNvSpPr txBox="1">
            <a:spLocks noGrp="1"/>
          </p:cNvSpPr>
          <p:nvPr>
            <p:ph type="title"/>
          </p:nvPr>
        </p:nvSpPr>
        <p:spPr>
          <a:xfrm>
            <a:off x="681038" y="234339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끝.</a:t>
            </a:r>
            <a:endParaRPr/>
          </a:p>
        </p:txBody>
      </p:sp>
      <p:sp>
        <p:nvSpPr>
          <p:cNvPr id="187" name="Google Shape;187;p10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88" name="Google Shape;188;p10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89" name="Google Shape;189;p10"/>
          <p:cNvSpPr txBox="1">
            <a:spLocks noGrp="1"/>
          </p:cNvSpPr>
          <p:nvPr>
            <p:ph type="ftr" idx="11"/>
          </p:nvPr>
        </p:nvSpPr>
        <p:spPr>
          <a:xfrm>
            <a:off x="4070838" y="6356352"/>
            <a:ext cx="20222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568</Words>
  <Application>Microsoft Office PowerPoint</Application>
  <PresentationFormat>A4 Paper (210x297 mm)</PresentationFormat>
  <Paragraphs>108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Malgun Gothic</vt:lpstr>
      <vt:lpstr>Arial</vt:lpstr>
      <vt:lpstr>Calibri</vt:lpstr>
      <vt:lpstr>Consolas</vt:lpstr>
      <vt:lpstr>Times New Roman</vt:lpstr>
      <vt:lpstr>Office 테마</vt:lpstr>
      <vt:lpstr>자율비행 구매 계획서 2019년 9월 1주</vt:lpstr>
      <vt:lpstr>문서 이력</vt:lpstr>
      <vt:lpstr>자율 비행 연구</vt:lpstr>
      <vt:lpstr>전동 차량 및 배터리 세부 정보 1</vt:lpstr>
      <vt:lpstr>끝.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지능형 드론 멘토링 과정 2차 H/W 구매 목록 2019년 6월</dc:title>
  <dc:creator>admin</dc:creator>
  <cp:lastModifiedBy>sun above</cp:lastModifiedBy>
  <cp:revision>85</cp:revision>
  <dcterms:created xsi:type="dcterms:W3CDTF">2018-03-04T04:23:51Z</dcterms:created>
  <dcterms:modified xsi:type="dcterms:W3CDTF">2019-10-07T01:06:07Z</dcterms:modified>
</cp:coreProperties>
</file>