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636" r:id="rId3"/>
    <p:sldId id="639" r:id="rId4"/>
    <p:sldId id="637" r:id="rId5"/>
    <p:sldId id="638" r:id="rId6"/>
    <p:sldId id="640" r:id="rId7"/>
    <p:sldId id="642" r:id="rId8"/>
    <p:sldId id="644" r:id="rId9"/>
    <p:sldId id="645" r:id="rId10"/>
    <p:sldId id="646" r:id="rId11"/>
    <p:sldId id="643" r:id="rId12"/>
    <p:sldId id="25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62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del">
        <pc:chgData name="sun above" userId="af778d66278731e4" providerId="LiveId" clId="{48FDF06A-E9C4-4F5B-A94E-8A6C8929FC7B}" dt="2019-04-16T14:21:06.479" v="263" actId="2696"/>
        <pc:sldMkLst>
          <pc:docMk/>
          <pc:sldMk cId="2083512183" sldId="584"/>
        </pc:sldMkLst>
      </pc:sldChg>
      <pc:sldChg chg="del">
        <pc:chgData name="sun above" userId="af778d66278731e4" providerId="LiveId" clId="{48FDF06A-E9C4-4F5B-A94E-8A6C8929FC7B}" dt="2019-04-16T14:21:01.394" v="262" actId="2696"/>
        <pc:sldMkLst>
          <pc:docMk/>
          <pc:sldMk cId="3519517619" sldId="635"/>
        </pc:sldMkLst>
      </pc:sldChg>
      <pc:sldChg chg="modSp add">
        <pc:chgData name="sun above" userId="af778d66278731e4" providerId="LiveId" clId="{48FDF06A-E9C4-4F5B-A94E-8A6C8929FC7B}" dt="2019-04-16T14:23:00.555" v="377" actId="14734"/>
        <pc:sldMkLst>
          <pc:docMk/>
          <pc:sldMk cId="3225190229" sldId="636"/>
        </pc:sldMkLst>
        <pc:spChg chg="mod">
          <ac:chgData name="sun above" userId="af778d66278731e4" providerId="LiveId" clId="{48FDF06A-E9C4-4F5B-A94E-8A6C8929FC7B}" dt="2019-04-16T14:21:23.740" v="278"/>
          <ac:spMkLst>
            <pc:docMk/>
            <pc:sldMk cId="3225190229" sldId="636"/>
            <ac:spMk id="2" creationId="{1E8EA809-E399-4561-8867-11C194DF3EB4}"/>
          </ac:spMkLst>
        </pc:spChg>
        <pc:graphicFrameChg chg="mod modGraphic">
          <ac:chgData name="sun above" userId="af778d66278731e4" providerId="LiveId" clId="{48FDF06A-E9C4-4F5B-A94E-8A6C8929FC7B}" dt="2019-04-16T14:23:00.555" v="377" actId="14734"/>
          <ac:graphicFrameMkLst>
            <pc:docMk/>
            <pc:sldMk cId="3225190229" sldId="636"/>
            <ac:graphicFrameMk id="7" creationId="{63FADC56-B897-49FA-9F87-EDA98F71CD5B}"/>
          </ac:graphicFrameMkLst>
        </pc:graphicFrameChg>
      </pc:sldChg>
      <pc:sldChg chg="addSp delSp modSp add">
        <pc:chgData name="sun above" userId="af778d66278731e4" providerId="LiveId" clId="{48FDF06A-E9C4-4F5B-A94E-8A6C8929FC7B}" dt="2019-04-16T15:00:02.044" v="1592"/>
        <pc:sldMkLst>
          <pc:docMk/>
          <pc:sldMk cId="4042274628" sldId="637"/>
        </pc:sldMkLst>
        <pc:graphicFrameChg chg="add del mod">
          <ac:chgData name="sun above" userId="af778d66278731e4" providerId="LiveId" clId="{48FDF06A-E9C4-4F5B-A94E-8A6C8929FC7B}" dt="2019-04-16T14:25:00.561" v="478"/>
          <ac:graphicFrameMkLst>
            <pc:docMk/>
            <pc:sldMk cId="4042274628" sldId="637"/>
            <ac:graphicFrameMk id="3" creationId="{1BFC6DF8-7B96-4B07-827A-E53B63EDC170}"/>
          </ac:graphicFrameMkLst>
        </pc:graphicFrameChg>
        <pc:graphicFrameChg chg="mod modGraphic">
          <ac:chgData name="sun above" userId="af778d66278731e4" providerId="LiveId" clId="{48FDF06A-E9C4-4F5B-A94E-8A6C8929FC7B}" dt="2019-04-16T15:00:02.044" v="1592"/>
          <ac:graphicFrameMkLst>
            <pc:docMk/>
            <pc:sldMk cId="4042274628" sldId="637"/>
            <ac:graphicFrameMk id="7" creationId="{63FADC56-B897-49FA-9F87-EDA98F71CD5B}"/>
          </ac:graphicFrameMkLst>
        </pc:graphicFrameChg>
        <pc:graphicFrameChg chg="add del mod">
          <ac:chgData name="sun above" userId="af778d66278731e4" providerId="LiveId" clId="{48FDF06A-E9C4-4F5B-A94E-8A6C8929FC7B}" dt="2019-04-16T14:25:05.043" v="481"/>
          <ac:graphicFrameMkLst>
            <pc:docMk/>
            <pc:sldMk cId="4042274628" sldId="637"/>
            <ac:graphicFrameMk id="8" creationId="{08C99605-673B-422E-9A75-21C89EC2956B}"/>
          </ac:graphicFrameMkLst>
        </pc:graphicFrameChg>
        <pc:graphicFrameChg chg="add del mod">
          <ac:chgData name="sun above" userId="af778d66278731e4" providerId="LiveId" clId="{48FDF06A-E9C4-4F5B-A94E-8A6C8929FC7B}" dt="2019-04-16T14:25:09.686" v="484"/>
          <ac:graphicFrameMkLst>
            <pc:docMk/>
            <pc:sldMk cId="4042274628" sldId="637"/>
            <ac:graphicFrameMk id="9" creationId="{8D11B7C2-53E7-4B49-ADAC-C18953544390}"/>
          </ac:graphicFrameMkLst>
        </pc:graphicFrameChg>
      </pc:sldChg>
      <pc:sldChg chg="modSp add">
        <pc:chgData name="sun above" userId="af778d66278731e4" providerId="LiveId" clId="{48FDF06A-E9C4-4F5B-A94E-8A6C8929FC7B}" dt="2019-04-16T14:49:14.668" v="1249" actId="20577"/>
        <pc:sldMkLst>
          <pc:docMk/>
          <pc:sldMk cId="2440048590" sldId="638"/>
        </pc:sldMkLst>
        <pc:spChg chg="mod">
          <ac:chgData name="sun above" userId="af778d66278731e4" providerId="LiveId" clId="{48FDF06A-E9C4-4F5B-A94E-8A6C8929FC7B}" dt="2019-04-16T14:49:14.668" v="1249" actId="20577"/>
          <ac:spMkLst>
            <pc:docMk/>
            <pc:sldMk cId="2440048590" sldId="638"/>
            <ac:spMk id="2" creationId="{D6282BC7-D621-4B68-8EBB-713145F88C03}"/>
          </ac:spMkLst>
        </pc:spChg>
        <pc:spChg chg="mod">
          <ac:chgData name="sun above" userId="af778d66278731e4" providerId="LiveId" clId="{48FDF06A-E9C4-4F5B-A94E-8A6C8929FC7B}" dt="2019-04-16T14:46:26.330" v="1240" actId="20577"/>
          <ac:spMkLst>
            <pc:docMk/>
            <pc:sldMk cId="2440048590" sldId="638"/>
            <ac:spMk id="3" creationId="{3CA27500-E713-4A9A-8489-169959111A1C}"/>
          </ac:spMkLst>
        </pc:spChg>
      </pc:sldChg>
      <pc:sldChg chg="modSp add">
        <pc:chgData name="sun above" userId="af778d66278731e4" providerId="LiveId" clId="{48FDF06A-E9C4-4F5B-A94E-8A6C8929FC7B}" dt="2019-04-16T14:43:09.361" v="1137"/>
        <pc:sldMkLst>
          <pc:docMk/>
          <pc:sldMk cId="831690848" sldId="639"/>
        </pc:sldMkLst>
        <pc:spChg chg="mod">
          <ac:chgData name="sun above" userId="af778d66278731e4" providerId="LiveId" clId="{48FDF06A-E9C4-4F5B-A94E-8A6C8929FC7B}" dt="2019-04-16T14:35:29.805" v="837"/>
          <ac:spMkLst>
            <pc:docMk/>
            <pc:sldMk cId="831690848" sldId="639"/>
            <ac:spMk id="2" creationId="{B1C57EF3-D06C-444D-8E85-2DFE7F443ACD}"/>
          </ac:spMkLst>
        </pc:spChg>
        <pc:spChg chg="mod">
          <ac:chgData name="sun above" userId="af778d66278731e4" providerId="LiveId" clId="{48FDF06A-E9C4-4F5B-A94E-8A6C8929FC7B}" dt="2019-04-16T14:35:59.515" v="901"/>
          <ac:spMkLst>
            <pc:docMk/>
            <pc:sldMk cId="831690848" sldId="639"/>
            <ac:spMk id="3" creationId="{6FC2D38B-EB6E-4D95-A644-4C9FF5623B4C}"/>
          </ac:spMkLst>
        </pc:spChg>
        <pc:graphicFrameChg chg="mod modGraphic">
          <ac:chgData name="sun above" userId="af778d66278731e4" providerId="LiveId" clId="{48FDF06A-E9C4-4F5B-A94E-8A6C8929FC7B}" dt="2019-04-16T14:43:09.361" v="1137"/>
          <ac:graphicFrameMkLst>
            <pc:docMk/>
            <pc:sldMk cId="831690848" sldId="639"/>
            <ac:graphicFrameMk id="7" creationId="{55DF3429-83EB-45AB-B8EA-1BDA13A4DE14}"/>
          </ac:graphicFrameMkLst>
        </pc:graphicFrameChg>
      </pc:sldChg>
      <pc:sldChg chg="modSp add">
        <pc:chgData name="sun above" userId="af778d66278731e4" providerId="LiveId" clId="{48FDF06A-E9C4-4F5B-A94E-8A6C8929FC7B}" dt="2019-04-16T14:55:38.949" v="1540" actId="27636"/>
        <pc:sldMkLst>
          <pc:docMk/>
          <pc:sldMk cId="2977902963" sldId="640"/>
        </pc:sldMkLst>
        <pc:spChg chg="mod">
          <ac:chgData name="sun above" userId="af778d66278731e4" providerId="LiveId" clId="{48FDF06A-E9C4-4F5B-A94E-8A6C8929FC7B}" dt="2019-04-16T14:49:40.914" v="1270"/>
          <ac:spMkLst>
            <pc:docMk/>
            <pc:sldMk cId="2977902963" sldId="640"/>
            <ac:spMk id="2" creationId="{3B524560-8E8D-4349-A4BE-94AC99B37F47}"/>
          </ac:spMkLst>
        </pc:spChg>
        <pc:spChg chg="mod">
          <ac:chgData name="sun above" userId="af778d66278731e4" providerId="LiveId" clId="{48FDF06A-E9C4-4F5B-A94E-8A6C8929FC7B}" dt="2019-04-16T14:55:38.949" v="1540" actId="27636"/>
          <ac:spMkLst>
            <pc:docMk/>
            <pc:sldMk cId="2977902963" sldId="640"/>
            <ac:spMk id="3" creationId="{FD62BF27-5970-46EC-8573-B63857DA4EA7}"/>
          </ac:spMkLst>
        </pc:spChg>
      </pc:sldChg>
      <pc:sldChg chg="modSp add del">
        <pc:chgData name="sun above" userId="af778d66278731e4" providerId="LiveId" clId="{48FDF06A-E9C4-4F5B-A94E-8A6C8929FC7B}" dt="2019-04-16T15:16:32.734" v="2079" actId="2696"/>
        <pc:sldMkLst>
          <pc:docMk/>
          <pc:sldMk cId="85160326" sldId="641"/>
        </pc:sldMkLst>
        <pc:spChg chg="mod">
          <ac:chgData name="sun above" userId="af778d66278731e4" providerId="LiveId" clId="{48FDF06A-E9C4-4F5B-A94E-8A6C8929FC7B}" dt="2019-04-16T15:04:26.398" v="1612"/>
          <ac:spMkLst>
            <pc:docMk/>
            <pc:sldMk cId="85160326" sldId="641"/>
            <ac:spMk id="2" creationId="{618F345F-9D18-42DA-86D1-D74B1EDF8439}"/>
          </ac:spMkLst>
        </pc:spChg>
        <pc:spChg chg="mod">
          <ac:chgData name="sun above" userId="af778d66278731e4" providerId="LiveId" clId="{48FDF06A-E9C4-4F5B-A94E-8A6C8929FC7B}" dt="2019-04-16T15:08:42.940" v="1872" actId="20577"/>
          <ac:spMkLst>
            <pc:docMk/>
            <pc:sldMk cId="85160326" sldId="641"/>
            <ac:spMk id="3" creationId="{344831AB-5AF1-4630-891B-D2C6F72186CC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43:04.691" v="254" actId="20577"/>
        <pc:sldMkLst>
          <pc:docMk/>
          <pc:sldMk cId="2987898401" sldId="643"/>
        </pc:sldMkLst>
        <pc:spChg chg="mod">
          <ac:chgData name="sun above" userId="af778d66278731e4" providerId="LiveId" clId="{D0A4C308-D7F4-4118-879D-3D5E65AD4D8A}" dt="2019-04-17T23:26:51.598" v="62" actId="27636"/>
          <ac:spMkLst>
            <pc:docMk/>
            <pc:sldMk cId="2987898401" sldId="643"/>
            <ac:spMk id="2" creationId="{D6256349-370D-41A0-BC06-C45ED5325D82}"/>
          </ac:spMkLst>
        </pc:spChg>
        <pc:spChg chg="mod">
          <ac:chgData name="sun above" userId="af778d66278731e4" providerId="LiveId" clId="{D0A4C308-D7F4-4118-879D-3D5E65AD4D8A}" dt="2019-04-17T23:43:04.691" v="254" actId="20577"/>
          <ac:spMkLst>
            <pc:docMk/>
            <pc:sldMk cId="2987898401" sldId="643"/>
            <ac:spMk id="3" creationId="{2120CFC2-4D46-493B-AA2C-9B75A8F605B9}"/>
          </ac:spMkLst>
        </pc:spChg>
        <pc:spChg chg="add mod">
          <ac:chgData name="sun above" userId="af778d66278731e4" providerId="LiveId" clId="{D0A4C308-D7F4-4118-879D-3D5E65AD4D8A}" dt="2019-04-17T23:41:39.096" v="210" actId="20577"/>
          <ac:spMkLst>
            <pc:docMk/>
            <pc:sldMk cId="2987898401" sldId="643"/>
            <ac:spMk id="7" creationId="{C5672808-19F4-481E-8944-AFD84A45F8C0}"/>
          </ac:spMkLst>
        </pc:spChg>
        <pc:picChg chg="add del mod">
          <ac:chgData name="sun above" userId="af778d66278731e4" providerId="LiveId" clId="{D0A4C308-D7F4-4118-879D-3D5E65AD4D8A}" dt="2019-04-17T23:32:40.627" v="115" actId="478"/>
          <ac:picMkLst>
            <pc:docMk/>
            <pc:sldMk cId="2987898401" sldId="643"/>
            <ac:picMk id="1026" creationId="{90E39ADA-13ED-4A5F-A2DE-0CBBD653D9EA}"/>
          </ac:picMkLst>
        </pc:picChg>
        <pc:picChg chg="add mod">
          <ac:chgData name="sun above" userId="af778d66278731e4" providerId="LiveId" clId="{D0A4C308-D7F4-4118-879D-3D5E65AD4D8A}" dt="2019-04-17T23:37:18.669" v="171" actId="1076"/>
          <ac:picMkLst>
            <pc:docMk/>
            <pc:sldMk cId="2987898401" sldId="643"/>
            <ac:picMk id="1028" creationId="{D3E5F546-7240-4830-A247-57B221722AD6}"/>
          </ac:picMkLst>
        </pc:picChg>
      </pc:sldChg>
      <pc:sldChg chg="modSp add ord">
        <pc:chgData name="sun above" userId="af778d66278731e4" providerId="LiveId" clId="{D0A4C308-D7F4-4118-879D-3D5E65AD4D8A}" dt="2019-04-17T23:26:21.165" v="43"/>
        <pc:sldMkLst>
          <pc:docMk/>
          <pc:sldMk cId="694072042" sldId="644"/>
        </pc:sldMkLst>
        <pc:spChg chg="mod">
          <ac:chgData name="sun above" userId="af778d66278731e4" providerId="LiveId" clId="{D0A4C308-D7F4-4118-879D-3D5E65AD4D8A}" dt="2019-04-17T23:26:07.453" v="32" actId="20577"/>
          <ac:spMkLst>
            <pc:docMk/>
            <pc:sldMk cId="694072042" sldId="644"/>
            <ac:spMk id="2" creationId="{FBCAB3CF-7B98-44BC-A6C5-495E61569ED9}"/>
          </ac:spMkLst>
        </pc:spChg>
        <pc:spChg chg="mod">
          <ac:chgData name="sun above" userId="af778d66278731e4" providerId="LiveId" clId="{D0A4C308-D7F4-4118-879D-3D5E65AD4D8A}" dt="2019-04-17T23:26:17.896" v="42" actId="20577"/>
          <ac:spMkLst>
            <pc:docMk/>
            <pc:sldMk cId="694072042" sldId="644"/>
            <ac:spMk id="3" creationId="{BB142410-70C1-4ACF-9392-435BFEB2F8C9}"/>
          </ac:spMkLst>
        </pc:sp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  <pc:sldChg chg="modSp add">
        <pc:chgData name="sun above" userId="af778d66278731e4" providerId="LiveId" clId="{D0A4C308-D7F4-4118-879D-3D5E65AD4D8A}" dt="2019-04-17T23:50:18.151" v="319" actId="20577"/>
        <pc:sldMkLst>
          <pc:docMk/>
          <pc:sldMk cId="1817049791" sldId="646"/>
        </pc:sldMkLst>
        <pc:spChg chg="mod">
          <ac:chgData name="sun above" userId="af778d66278731e4" providerId="LiveId" clId="{D0A4C308-D7F4-4118-879D-3D5E65AD4D8A}" dt="2019-04-17T23:50:18.151" v="319" actId="20577"/>
          <ac:spMkLst>
            <pc:docMk/>
            <pc:sldMk cId="1817049791" sldId="646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6:26.284" v="281" actId="27636"/>
          <ac:spMkLst>
            <pc:docMk/>
            <pc:sldMk cId="1817049791" sldId="646"/>
            <ac:spMk id="3" creationId="{DA360D45-D423-49E2-990A-2415FF293052}"/>
          </ac:spMkLst>
        </pc:spChg>
        <pc:picChg chg="mod">
          <ac:chgData name="sun above" userId="af778d66278731e4" providerId="LiveId" clId="{D0A4C308-D7F4-4118-879D-3D5E65AD4D8A}" dt="2019-04-17T23:50:04.978" v="304" actId="1076"/>
          <ac:picMkLst>
            <pc:docMk/>
            <pc:sldMk cId="1817049791" sldId="646"/>
            <ac:picMk id="7" creationId="{F074EABF-4526-4C99-B2EB-93BCD295D399}"/>
          </ac:picMkLst>
        </pc:pic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138-66E6-4884-B13D-DEED3267F683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BBDC-1055-421D-8698-90301EF5E035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A5A-CBED-4D41-A162-2A0352973311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7E9-4651-46B7-859F-48041E6FAD33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4DC-DB09-4E73-BD38-99EDB21994D1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97F-AD17-454C-8ECA-2B6C0BBB52EF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633-E29F-4A53-89C6-9D0ADF6ED78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43D2D5-56B6-4C8B-8D19-44FA77B5E944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itcraze.myshopify.com/collections/accessories/products/micro-usb-cable-48cm" TargetMode="External"/><Relationship Id="rId3" Type="http://schemas.openxmlformats.org/officeDocument/2006/relationships/hyperlink" Target="https://bitcraze.myshopify.com/collections/spare-parts-crazyflie-2-0/products/4-x-7-mm-dc-motor-pack-for-crazyflie-2" TargetMode="External"/><Relationship Id="rId7" Type="http://schemas.openxmlformats.org/officeDocument/2006/relationships/hyperlink" Target="https://bitcraze.myshopify.com/collections/spare-parts-crazyflie-2-0/products/male-deck-connector" TargetMode="External"/><Relationship Id="rId2" Type="http://schemas.openxmlformats.org/officeDocument/2006/relationships/hyperlink" Target="https://bitcraze.myshopify.com/collections/spare-parts-crazyflie-2-0/products/240mah-lipo-battery-including-500ma-usb-char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craze.myshopify.com/collections/spare-parts-crazyflie-2-0/products/battery-holder-deck" TargetMode="External"/><Relationship Id="rId5" Type="http://schemas.openxmlformats.org/officeDocument/2006/relationships/hyperlink" Target="https://bitcraze.myshopify.com/collections/spare-parts/products/propeller-pack" TargetMode="External"/><Relationship Id="rId4" Type="http://schemas.openxmlformats.org/officeDocument/2006/relationships/hyperlink" Target="https://bitcraze.myshopify.com/collections/spare-parts-crazyflie-2-0/products/crazyflie-2-0-4-x-spare-7-mm-motor-mounts" TargetMode="Externa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helipal.com/tarot-t960-hexacopter-frame-set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roundcontrol.com/kr" TargetMode="External"/><Relationship Id="rId2" Type="http://schemas.openxmlformats.org/officeDocument/2006/relationships/hyperlink" Target="https://docs.qgroundcontrol.com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x4.io/en/flight_controller" TargetMode="External"/><Relationship Id="rId4" Type="http://schemas.openxmlformats.org/officeDocument/2006/relationships/hyperlink" Target="https://dev.qgroundcontrol.com/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pilottalk.workast.io/list/5ca52ed9f440c70f88448947?calendar" TargetMode="External"/><Relationship Id="rId2" Type="http://schemas.openxmlformats.org/officeDocument/2006/relationships/hyperlink" Target="http://autopilottalk.sl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nabove/autopilot" TargetMode="External"/><Relationship Id="rId4" Type="http://schemas.openxmlformats.org/officeDocument/2006/relationships/hyperlink" Target="https://drive.google.com/drive/folders/1OLdMI1DJ2fsOnqEJO6SOUMx1gL720FsB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자율 비행 연구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 1.0.00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</a:t>
            </a:r>
            <a:r>
              <a:rPr lang="ko-KR" altLang="en-US"/>
              <a:t>자율 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Crazyflie 2.1  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D45-D423-49E2-990A-2415FF29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Package contents</a:t>
            </a:r>
            <a:endParaRPr lang="en-US" dirty="0"/>
          </a:p>
          <a:p>
            <a:pPr lvl="1"/>
            <a:r>
              <a:rPr lang="en-US" dirty="0"/>
              <a:t>1 x Crazyflie 2.1 control board</a:t>
            </a:r>
          </a:p>
          <a:p>
            <a:pPr lvl="1"/>
            <a:r>
              <a:rPr lang="en-US" dirty="0"/>
              <a:t>1 x 250mAh LiPo battery (</a:t>
            </a:r>
            <a:r>
              <a:rPr lang="en-US" dirty="0">
                <a:hlinkClick r:id="rId2" tooltip="240mAh LiPo battery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 x 7mm DC coreless motor (1 spare) (</a:t>
            </a:r>
            <a:r>
              <a:rPr lang="en-US" dirty="0">
                <a:hlinkClick r:id="rId3" tooltip="4 x 7 mm DC-motor pack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 x 7mm motor mounts (1 spare) (</a:t>
            </a:r>
            <a:r>
              <a:rPr lang="en-US" dirty="0">
                <a:hlinkClick r:id="rId4" tooltip="Crazyflie 2.0: 4 x spare 7 mm motor mounts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x Foam battery pad</a:t>
            </a:r>
          </a:p>
          <a:p>
            <a:pPr lvl="1"/>
            <a:r>
              <a:rPr lang="en-US" dirty="0"/>
              <a:t>5 x CCW propellers (3 spare) (</a:t>
            </a:r>
            <a:r>
              <a:rPr lang="en-US" dirty="0">
                <a:hlinkClick r:id="rId5" tooltip="Propeller pack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 x CW propellers (3 spare) (</a:t>
            </a:r>
            <a:r>
              <a:rPr lang="en-US" dirty="0">
                <a:hlinkClick r:id="rId5" tooltip="Propeller pack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x Battery holder deck (</a:t>
            </a:r>
            <a:r>
              <a:rPr lang="en-US" dirty="0">
                <a:hlinkClick r:id="rId6" tooltip="Battery holder deck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x Short male deck connectors (</a:t>
            </a:r>
            <a:r>
              <a:rPr lang="en-US" dirty="0">
                <a:hlinkClick r:id="rId7" tooltip="Male deck connector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x Long male deck connectors (</a:t>
            </a:r>
            <a:r>
              <a:rPr lang="en-US" dirty="0">
                <a:hlinkClick r:id="rId7" tooltip="Male deck connector"/>
              </a:rPr>
              <a:t>spare part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x micro-USB cable (48cm) (</a:t>
            </a:r>
            <a:r>
              <a:rPr lang="en-US" dirty="0">
                <a:hlinkClick r:id="rId8" tooltip="micro-USB cable (48 cm)"/>
              </a:rPr>
              <a:t>spare part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4EABF-4526-4C99-B2EB-93BCD295D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999" y="4667341"/>
            <a:ext cx="1876602" cy="15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6349-370D-41A0-BC06-C45ED53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Tarot T960 Hexacopter 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CFC2-4D46-493B-AA2C-9B75A8F60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67" y="1087542"/>
            <a:ext cx="5141792" cy="50894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ko-KR" altLang="en-US" sz="1400" b="1" dirty="0"/>
              <a:t>가격</a:t>
            </a:r>
            <a:r>
              <a:rPr lang="en-US" altLang="ko-KR" sz="1400" b="1" dirty="0"/>
              <a:t>: 400$</a:t>
            </a:r>
            <a:endParaRPr lang="en-US" sz="14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Frame Specifications 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Frame weight : 1050g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Arms diameter : 25mm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Drone </a:t>
            </a:r>
            <a:r>
              <a:rPr lang="en-US" sz="1400" dirty="0" err="1"/>
              <a:t>dia</a:t>
            </a:r>
            <a:r>
              <a:rPr lang="en-US" sz="1400" dirty="0"/>
              <a:t> : 960mm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End to end : 1000mm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Center body dimension : 210 x 210 x 2.0mm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All-up-weight : around 4.3~4.5kg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Our Flight Reference :</a:t>
            </a:r>
            <a:endParaRPr lang="en-US" sz="1400" dirty="0"/>
          </a:p>
          <a:p>
            <a:pPr lvl="1">
              <a:lnSpc>
                <a:spcPct val="120000"/>
              </a:lnSpc>
            </a:pPr>
            <a:r>
              <a:rPr lang="en-US" sz="1400" dirty="0"/>
              <a:t>Battery : 6S 22.2V LiPo, 5500mah for 8 minutes, 12000mah for 15 minutes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Motor : Tarot 5008-340kv Motor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ESC : </a:t>
            </a:r>
            <a:r>
              <a:rPr lang="en-US" sz="1400" dirty="0" err="1"/>
              <a:t>Hobbywing</a:t>
            </a:r>
            <a:r>
              <a:rPr lang="en-US" sz="1400" dirty="0"/>
              <a:t> </a:t>
            </a:r>
            <a:r>
              <a:rPr lang="en-US" sz="1400" dirty="0" err="1"/>
              <a:t>XRotor</a:t>
            </a:r>
            <a:r>
              <a:rPr lang="en-US" sz="1400" dirty="0"/>
              <a:t> 40A-OPTO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Propeller : Tarot 1855 Propellers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Flight Controller : DJI NAZA V2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Radio Set : Futaba 8FG (we used 8-ch receiver)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Payload : GoPro brushless motor gimbal, FPV System, GoPro Hero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672808-19F4-481E-8944-AFD84A45F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This package includes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1x T960 Frame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1x 6-in-1 Power Line Hub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1x TL96013 Folding Landing Skids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ko-KR" altLang="en-US" dirty="0"/>
              <a:t>추가 구매 물품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6 X Brushless motors (Recommended 50mm dia. or above)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 X 15~18" Clockwise Propellers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 X 15~18" Counter-Clockwise Propellers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 X 40A~50A ESC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GPS Flight Controller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Radio Controller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22.2V 5500mah LiPo or above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6S LiPo battery charger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FPV System (optional)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 X DJI </a:t>
            </a:r>
            <a:r>
              <a:rPr lang="en-US" dirty="0" err="1"/>
              <a:t>iOSD</a:t>
            </a:r>
            <a:r>
              <a:rPr lang="en-US" dirty="0"/>
              <a:t> Mini for Flight Data display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prstClr val="black"/>
                </a:solidFill>
                <a:hlinkClick r:id="rId2"/>
              </a:rPr>
              <a:t>http://www.helipal.com/tarot-t960-hexacopter-frame-set.html</a:t>
            </a:r>
            <a:r>
              <a:rPr lang="en-US" sz="2700" dirty="0">
                <a:solidFill>
                  <a:prstClr val="black"/>
                </a:solidFill>
              </a:rPr>
              <a:t> </a:t>
            </a:r>
            <a:endParaRPr lang="en-US" sz="27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13F5-4DB7-4664-B831-2DC4A43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75FE-81ED-4385-88A6-506660B9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2BC7-DBD3-4C16-B9B9-E7C01DDE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http://d1f3xz7hjchz45.cloudfront.net/images2/tarot/tarot-t960a-frame-big001.jpg">
            <a:extLst>
              <a:ext uri="{FF2B5EF4-FFF2-40B4-BE49-F238E27FC236}">
                <a16:creationId xmlns:a16="http://schemas.microsoft.com/office/drawing/2014/main" id="{D3E5F546-7240-4830-A247-57B22172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64" y="190701"/>
            <a:ext cx="1793681" cy="17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D13-B46F-4C56-A169-7ECA3729EFB3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809-E399-4561-8867-11C194D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08801"/>
              </p:ext>
            </p:extLst>
          </p:nvPr>
        </p:nvGraphicFramePr>
        <p:xfrm>
          <a:off x="681038" y="1255713"/>
          <a:ext cx="85439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46453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73002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19-04-16(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C3D6-320C-48A9-A49E-B4B355F7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0E6-DCF5-48D0-8DC6-0FF83E4DD135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6395-8652-4C76-AECA-77686C43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8D21-98CD-45E3-AD77-09BA222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EF3-D06C-444D-8E85-2DFE7F44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DF3429-83EB-45AB-B8EA-1BDA13A4D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48557"/>
              </p:ext>
            </p:extLst>
          </p:nvPr>
        </p:nvGraphicFramePr>
        <p:xfrm>
          <a:off x="681037" y="1255713"/>
          <a:ext cx="8480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55">
                  <a:extLst>
                    <a:ext uri="{9D8B030D-6E8A-4147-A177-3AD203B41FA5}">
                      <a16:colId xmlns:a16="http://schemas.microsoft.com/office/drawing/2014/main" val="3725024487"/>
                    </a:ext>
                  </a:extLst>
                </a:gridCol>
                <a:gridCol w="2223497">
                  <a:extLst>
                    <a:ext uri="{9D8B030D-6E8A-4147-A177-3AD203B41FA5}">
                      <a16:colId xmlns:a16="http://schemas.microsoft.com/office/drawing/2014/main" val="3058542872"/>
                    </a:ext>
                  </a:extLst>
                </a:gridCol>
                <a:gridCol w="3116196">
                  <a:extLst>
                    <a:ext uri="{9D8B030D-6E8A-4147-A177-3AD203B41FA5}">
                      <a16:colId xmlns:a16="http://schemas.microsoft.com/office/drawing/2014/main" val="1267932680"/>
                    </a:ext>
                  </a:extLst>
                </a:gridCol>
                <a:gridCol w="1878967">
                  <a:extLst>
                    <a:ext uri="{9D8B030D-6E8A-4147-A177-3AD203B41FA5}">
                      <a16:colId xmlns:a16="http://schemas.microsoft.com/office/drawing/2014/main" val="1138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역할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이메일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핸드폰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7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이왕헌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총괄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whlee59pym@naver.com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김기홍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H/W, </a:t>
                      </a:r>
                      <a:r>
                        <a:rPr lang="ko-KR" altLang="en-US" dirty="0"/>
                        <a:t>논문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kihong0316@naver.com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7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김자경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H/W, S/W, </a:t>
                      </a:r>
                      <a:r>
                        <a:rPr lang="ko-KR" altLang="en-US" dirty="0"/>
                        <a:t>문서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Marie90696@gmail.com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성병문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en-US" dirty="0"/>
                        <a:t>S/W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sunabove@nate.com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이지은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H/W, S/W, </a:t>
                      </a:r>
                      <a:r>
                        <a:rPr lang="ko-KR" altLang="en-US" dirty="0"/>
                        <a:t>구매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je1052111@naver.com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292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14E6-1DEB-4733-BD6C-402DB2FE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643E-E327-4A08-ADB6-8746C93FAC3B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45A6-5935-43B0-86D9-47D72FE2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5D48-2370-4FB2-BABE-C476E4F1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809-E399-4561-8867-11C194D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계획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89820"/>
              </p:ext>
            </p:extLst>
          </p:nvPr>
        </p:nvGraphicFramePr>
        <p:xfrm>
          <a:off x="681038" y="1255712"/>
          <a:ext cx="8543925" cy="48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26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2751827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  <a:gridCol w="1889184">
                  <a:extLst>
                    <a:ext uri="{9D8B030D-6E8A-4147-A177-3AD203B41FA5}">
                      <a16:colId xmlns:a16="http://schemas.microsoft.com/office/drawing/2014/main" val="3915920608"/>
                    </a:ext>
                  </a:extLst>
                </a:gridCol>
                <a:gridCol w="1193771">
                  <a:extLst>
                    <a:ext uri="{9D8B030D-6E8A-4147-A177-3AD203B41FA5}">
                      <a16:colId xmlns:a16="http://schemas.microsoft.com/office/drawing/2014/main" val="1327163936"/>
                    </a:ext>
                  </a:extLst>
                </a:gridCol>
              </a:tblGrid>
              <a:tr h="67111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월간 계획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H/W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1036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회전익 계획 비행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Crazyflie </a:t>
                      </a:r>
                      <a:r>
                        <a:rPr lang="en-US" smtClean="0"/>
                        <a:t>2.1 X N EA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고글 </a:t>
                      </a:r>
                      <a:r>
                        <a:rPr lang="en-US" altLang="ko-KR" smtClean="0"/>
                        <a:t>X 4 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1036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회전익 자율 비행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소형 드론 </a:t>
                      </a:r>
                      <a:r>
                        <a:rPr lang="en-US" altLang="ko-KR" dirty="0"/>
                        <a:t>X 1EA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타롯 </a:t>
                      </a:r>
                      <a:r>
                        <a:rPr lang="en-US" altLang="ko-KR" dirty="0"/>
                        <a:t>T960 X 1 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1036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VTOL </a:t>
                      </a:r>
                      <a:r>
                        <a:rPr lang="ko-KR" altLang="en-US" dirty="0"/>
                        <a:t>자율 비행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VTOL </a:t>
                      </a:r>
                      <a:r>
                        <a:rPr lang="ko-KR" altLang="en-US" dirty="0"/>
                        <a:t>소형 비행기 </a:t>
                      </a:r>
                      <a:r>
                        <a:rPr lang="en-US" altLang="ko-KR" dirty="0"/>
                        <a:t>X 1EA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VTOL </a:t>
                      </a:r>
                      <a:r>
                        <a:rPr lang="ko-KR" altLang="en-US" dirty="0"/>
                        <a:t>중형 비행기 </a:t>
                      </a:r>
                      <a:r>
                        <a:rPr lang="en-US" altLang="ko-KR" dirty="0"/>
                        <a:t>X 1EA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1036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시연 연습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시연 </a:t>
                      </a:r>
                      <a:r>
                        <a:rPr lang="ko-KR" altLang="en-US" dirty="0"/>
                        <a:t>시나리오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C3D6-320C-48A9-A49E-B4B355F7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C74E-8F6E-4629-8006-230342EB61BF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6395-8652-4C76-AECA-77686C43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8D21-98CD-45E3-AD77-09BA222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2BC7-D621-4B68-8EBB-713145F8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개발 매뉴얼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7500-E713-4A9A-8489-16995911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QgroundControl </a:t>
            </a:r>
            <a:r>
              <a:rPr lang="ko-KR" altLang="en-US" dirty="0"/>
              <a:t>사용자 매뉴얼</a:t>
            </a:r>
            <a:endParaRPr lang="en-US" altLang="ko-KR" dirty="0"/>
          </a:p>
          <a:p>
            <a:pPr lvl="1"/>
            <a:r>
              <a:rPr lang="en-US" dirty="0">
                <a:hlinkClick r:id="rId2"/>
              </a:rPr>
              <a:t>https://docs.qgroundcontrol.com/en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https://docs.qgroundcontrol.com/kr</a:t>
            </a:r>
            <a:r>
              <a:rPr lang="en-US" dirty="0"/>
              <a:t> </a:t>
            </a:r>
          </a:p>
          <a:p>
            <a:r>
              <a:rPr lang="en-US" dirty="0" err="1"/>
              <a:t>QgroundConrol</a:t>
            </a:r>
            <a:r>
              <a:rPr lang="en-US" dirty="0"/>
              <a:t> </a:t>
            </a:r>
            <a:r>
              <a:rPr lang="ko-KR" altLang="en-US" dirty="0"/>
              <a:t>개발자 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https://dev.qgroundcontrol.com/en</a:t>
            </a:r>
            <a:r>
              <a:rPr lang="en-US" dirty="0"/>
              <a:t> </a:t>
            </a:r>
          </a:p>
          <a:p>
            <a:r>
              <a:rPr lang="en-US" dirty="0"/>
              <a:t>PX4 </a:t>
            </a:r>
            <a:r>
              <a:rPr lang="ko-KR" altLang="en-US" dirty="0"/>
              <a:t>호환 하드웨어 목록</a:t>
            </a:r>
            <a:endParaRPr lang="en-US" altLang="ko-KR" dirty="0"/>
          </a:p>
          <a:p>
            <a:pPr lvl="1"/>
            <a:r>
              <a:rPr lang="en-US" dirty="0">
                <a:hlinkClick r:id="rId5"/>
              </a:rPr>
              <a:t>https://docs.px4.io/en/flight_controller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267B-60FD-4A30-A415-5E9396AE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47E1-E845-493C-B6AD-1C04CAA6159E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AD3C-0961-42C0-ADBE-FB09A551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3226-FD63-474F-B9AA-223728B6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560-8E8D-4349-A4BE-94AC99B3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리소스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BF27-5970-46EC-8573-B63857DA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slackware </a:t>
            </a:r>
            <a:r>
              <a:rPr lang="ko-KR" altLang="en-US" dirty="0"/>
              <a:t>메신저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http://autopilottalk.slack.com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개발 상세 일정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https://autopilottalk.workast.io/list/5ca52ed9f440c70f88448947?calendar</a:t>
            </a:r>
            <a:endParaRPr lang="en-US" altLang="ko-KR" dirty="0"/>
          </a:p>
          <a:p>
            <a:r>
              <a:rPr lang="ko-KR" altLang="en-US" dirty="0"/>
              <a:t>자체 문서 저장소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https://drive.google.com/drive/folders/1OLdMI1DJ2fsOnqEJO6SOUMx1gL720FsB?usp=sharing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개발 소스 저장소</a:t>
            </a:r>
            <a:endParaRPr lang="en-US" altLang="ko-KR" dirty="0"/>
          </a:p>
          <a:p>
            <a:pPr lvl="1"/>
            <a:r>
              <a:rPr lang="en-US" dirty="0">
                <a:hlinkClick r:id="rId5"/>
              </a:rPr>
              <a:t>https://github.com/sunabove/autopilot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5163-3B56-43AA-A69E-873498F4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E86-4235-48A6-AB12-283192F837C2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76ED-A505-4824-81FE-9798776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6752-B8C0-4161-BD89-3BBFA0E7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45F-9D18-42DA-86D1-D74B1EDF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</a:t>
            </a:r>
            <a:r>
              <a:rPr lang="ko-KR" altLang="en-US" dirty="0"/>
              <a:t>구매 계획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3A66-CFF5-4481-9CBF-234E8BE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6E0-5778-43DA-8704-ED322E4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A62-A554-4CC0-999F-A2553EB7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4D2401-C8CE-4774-B4D7-87224C0CC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626326"/>
              </p:ext>
            </p:extLst>
          </p:nvPr>
        </p:nvGraphicFramePr>
        <p:xfrm>
          <a:off x="681038" y="1255713"/>
          <a:ext cx="85439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76">
                  <a:extLst>
                    <a:ext uri="{9D8B030D-6E8A-4147-A177-3AD203B41FA5}">
                      <a16:colId xmlns:a16="http://schemas.microsoft.com/office/drawing/2014/main" val="4056830646"/>
                    </a:ext>
                  </a:extLst>
                </a:gridCol>
                <a:gridCol w="2086387">
                  <a:extLst>
                    <a:ext uri="{9D8B030D-6E8A-4147-A177-3AD203B41FA5}">
                      <a16:colId xmlns:a16="http://schemas.microsoft.com/office/drawing/2014/main" val="1739555848"/>
                    </a:ext>
                  </a:extLst>
                </a:gridCol>
                <a:gridCol w="927036">
                  <a:extLst>
                    <a:ext uri="{9D8B030D-6E8A-4147-A177-3AD203B41FA5}">
                      <a16:colId xmlns:a16="http://schemas.microsoft.com/office/drawing/2014/main" val="4140541039"/>
                    </a:ext>
                  </a:extLst>
                </a:gridCol>
                <a:gridCol w="1162690">
                  <a:extLst>
                    <a:ext uri="{9D8B030D-6E8A-4147-A177-3AD203B41FA5}">
                      <a16:colId xmlns:a16="http://schemas.microsoft.com/office/drawing/2014/main" val="3905929370"/>
                    </a:ext>
                  </a:extLst>
                </a:gridCol>
                <a:gridCol w="1022148">
                  <a:extLst>
                    <a:ext uri="{9D8B030D-6E8A-4147-A177-3AD203B41FA5}">
                      <a16:colId xmlns:a16="http://schemas.microsoft.com/office/drawing/2014/main" val="2563991738"/>
                    </a:ext>
                  </a:extLst>
                </a:gridCol>
                <a:gridCol w="1211434">
                  <a:extLst>
                    <a:ext uri="{9D8B030D-6E8A-4147-A177-3AD203B41FA5}">
                      <a16:colId xmlns:a16="http://schemas.microsoft.com/office/drawing/2014/main" val="2105827728"/>
                    </a:ext>
                  </a:extLst>
                </a:gridCol>
                <a:gridCol w="711718">
                  <a:extLst>
                    <a:ext uri="{9D8B030D-6E8A-4147-A177-3AD203B41FA5}">
                      <a16:colId xmlns:a16="http://schemas.microsoft.com/office/drawing/2014/main" val="2515087704"/>
                    </a:ext>
                  </a:extLst>
                </a:gridCol>
                <a:gridCol w="926636">
                  <a:extLst>
                    <a:ext uri="{9D8B030D-6E8A-4147-A177-3AD203B41FA5}">
                      <a16:colId xmlns:a16="http://schemas.microsoft.com/office/drawing/2014/main" val="3740047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본체명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배터리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카메라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Video</a:t>
                      </a:r>
                    </a:p>
                    <a:p>
                      <a:pPr algn="ctr"/>
                      <a:r>
                        <a:rPr lang="en-US" altLang="ko-KR" sz="1600" dirty="0"/>
                        <a:t>Transmitter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XBee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구매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일시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13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Crazyflie 2.1 </a:t>
                      </a:r>
                      <a:r>
                        <a:rPr lang="en-US"/>
                        <a:t>X </a:t>
                      </a:r>
                      <a:r>
                        <a:rPr lang="en-US" smtClean="0"/>
                        <a:t>6EA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 </a:t>
                      </a:r>
                      <a:r>
                        <a:rPr lang="en-US" dirty="0"/>
                        <a:t>EA </a:t>
                      </a:r>
                      <a:r>
                        <a:rPr lang="ko-KR" altLang="en-US" dirty="0"/>
                        <a:t>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S-400 </a:t>
                      </a:r>
                      <a:r>
                        <a:rPr lang="ko-KR" altLang="en-US" dirty="0"/>
                        <a:t>급 드론 </a:t>
                      </a:r>
                      <a:r>
                        <a:rPr lang="en-US" altLang="ko-KR"/>
                        <a:t>X </a:t>
                      </a:r>
                      <a:r>
                        <a:rPr lang="en-US" altLang="ko-KR" smtClean="0"/>
                        <a:t>3EA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6 </a:t>
                      </a:r>
                      <a:r>
                        <a:rPr lang="en-US" altLang="ko-KR" dirty="0"/>
                        <a:t>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  <a:r>
                        <a:rPr lang="ko-KR" altLang="en-US" dirty="0"/>
                        <a:t> 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소형 </a:t>
                      </a:r>
                      <a:r>
                        <a:rPr lang="en-US" altLang="ko-KR" smtClean="0"/>
                        <a:t>VTOL X 3EA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6 </a:t>
                      </a:r>
                      <a:r>
                        <a:rPr lang="en-US" altLang="ko-KR" dirty="0"/>
                        <a:t>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</a:t>
                      </a:r>
                      <a:r>
                        <a:rPr lang="en-US" dirty="0"/>
                        <a:t>EA </a:t>
                      </a:r>
                      <a:r>
                        <a:rPr lang="ko-KR" altLang="en-US" dirty="0"/>
                        <a:t>추가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 </a:t>
                      </a:r>
                      <a:r>
                        <a:rPr lang="en-US" dirty="0"/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5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B3CF-7B98-44BC-A6C5-495E615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2410-70C1-4ACF-9392-435BFEB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Tarot T960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7139-6434-4ACA-909F-836DC81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BBDC-1055-421D-8698-90301EF5E035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3DBB-A9FE-49B3-BFDD-A912C6D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3724-7794-4A73-8248-590B0F3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Crazyflie 2.1 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D45-D423-49E2-990A-2415FF29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Features</a:t>
            </a:r>
            <a:endParaRPr lang="en-US" dirty="0"/>
          </a:p>
          <a:p>
            <a:pPr lvl="1"/>
            <a:r>
              <a:rPr lang="en-US" dirty="0"/>
              <a:t>Supports flying from iOS and Android with Bluetooth LE, as well as from Windows/Mac OSX/Linux with the </a:t>
            </a:r>
            <a:r>
              <a:rPr lang="en-US" dirty="0" err="1"/>
              <a:t>Crazyradio</a:t>
            </a:r>
            <a:r>
              <a:rPr lang="en-US" dirty="0"/>
              <a:t> or </a:t>
            </a:r>
            <a:r>
              <a:rPr lang="en-US" dirty="0" err="1"/>
              <a:t>Crazyradio</a:t>
            </a:r>
            <a:r>
              <a:rPr lang="en-US" dirty="0"/>
              <a:t> PA</a:t>
            </a:r>
          </a:p>
          <a:p>
            <a:pPr lvl="1"/>
            <a:r>
              <a:rPr lang="en-US" dirty="0"/>
              <a:t>Tested to further than 1 km radio range line-of-sight (LOS) with the </a:t>
            </a:r>
            <a:r>
              <a:rPr lang="en-US" dirty="0" err="1"/>
              <a:t>Crazyradio</a:t>
            </a:r>
            <a:r>
              <a:rPr lang="en-US" dirty="0"/>
              <a:t> PA</a:t>
            </a:r>
          </a:p>
          <a:p>
            <a:pPr lvl="1"/>
            <a:r>
              <a:rPr lang="en-US" dirty="0"/>
              <a:t>Wireless firmware updates</a:t>
            </a:r>
          </a:p>
          <a:p>
            <a:pPr lvl="1"/>
            <a:r>
              <a:rPr lang="en-US" dirty="0"/>
              <a:t>Real-time logging, graphing and variable setting in addition to full use of expansion decks when using a </a:t>
            </a:r>
            <a:r>
              <a:rPr lang="en-US" dirty="0" err="1"/>
              <a:t>Crazyradio</a:t>
            </a:r>
            <a:r>
              <a:rPr lang="en-US" dirty="0"/>
              <a:t> or </a:t>
            </a:r>
            <a:r>
              <a:rPr lang="en-US" dirty="0" err="1"/>
              <a:t>Crazyradio</a:t>
            </a:r>
            <a:r>
              <a:rPr lang="en-US" dirty="0"/>
              <a:t> PA and a computer</a:t>
            </a:r>
          </a:p>
          <a:p>
            <a:r>
              <a:rPr lang="en-US" b="1" dirty="0"/>
              <a:t>IMU</a:t>
            </a:r>
            <a:endParaRPr lang="en-US" dirty="0"/>
          </a:p>
          <a:p>
            <a:pPr lvl="1"/>
            <a:r>
              <a:rPr lang="en-US" dirty="0"/>
              <a:t>3 axis accelerometer / gyroscope (BMI088)</a:t>
            </a:r>
          </a:p>
          <a:p>
            <a:pPr lvl="1"/>
            <a:r>
              <a:rPr lang="en-US" dirty="0"/>
              <a:t>high precision pressure sensor (BMP388)</a:t>
            </a:r>
          </a:p>
          <a:p>
            <a:r>
              <a:rPr lang="en-US" b="1" dirty="0"/>
              <a:t>Flight specifications</a:t>
            </a:r>
            <a:endParaRPr lang="en-US" dirty="0"/>
          </a:p>
          <a:p>
            <a:pPr lvl="1"/>
            <a:r>
              <a:rPr lang="en-US" dirty="0"/>
              <a:t>Flight time with stock battery: 7 minutes</a:t>
            </a:r>
          </a:p>
          <a:p>
            <a:pPr lvl="1"/>
            <a:r>
              <a:rPr lang="en-US" dirty="0"/>
              <a:t>Charging time with stock battery: 40 minutes</a:t>
            </a:r>
          </a:p>
          <a:p>
            <a:pPr lvl="1"/>
            <a:r>
              <a:rPr lang="en-US" dirty="0"/>
              <a:t>Max recommended payload weight: 15 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4EABF-4526-4C99-B2EB-93BCD29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91" y="4532724"/>
            <a:ext cx="2043943" cy="16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9325</TotalTime>
  <Words>590</Words>
  <Application>Microsoft Office PowerPoint</Application>
  <PresentationFormat>A4 용지(210x297mm)</PresentationFormat>
  <Paragraphs>206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바탕</vt:lpstr>
      <vt:lpstr>Arial</vt:lpstr>
      <vt:lpstr>Calibri</vt:lpstr>
      <vt:lpstr>Consolas</vt:lpstr>
      <vt:lpstr>Times New Roman</vt:lpstr>
      <vt:lpstr>Wingdings</vt:lpstr>
      <vt:lpstr>Office 테마</vt:lpstr>
      <vt:lpstr>자율 비행 연구</vt:lpstr>
      <vt:lpstr>문서 이력</vt:lpstr>
      <vt:lpstr>팀원</vt:lpstr>
      <vt:lpstr>전체 계획</vt:lpstr>
      <vt:lpstr>외부 개발 매뉴얼</vt:lpstr>
      <vt:lpstr>개발 리소스</vt:lpstr>
      <vt:lpstr>H/W 구매 계획</vt:lpstr>
      <vt:lpstr>H/W Spec</vt:lpstr>
      <vt:lpstr>Crazyflie 2.1  (1/2)</vt:lpstr>
      <vt:lpstr>Crazyflie 2.1   (2/2)</vt:lpstr>
      <vt:lpstr>Tarot T960 Hexacopter Spec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1632</cp:revision>
  <dcterms:created xsi:type="dcterms:W3CDTF">2018-03-04T04:23:51Z</dcterms:created>
  <dcterms:modified xsi:type="dcterms:W3CDTF">2019-04-22T07:21:40Z</dcterms:modified>
</cp:coreProperties>
</file>