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6" r:id="rId2"/>
    <p:sldId id="652" r:id="rId3"/>
    <p:sldId id="653" r:id="rId4"/>
    <p:sldId id="259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000000"/>
    <a:srgbClr val="FF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20" d="100"/>
          <a:sy n="120" d="100"/>
        </p:scale>
        <p:origin x="1068" y="108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microsoft.com/office/2016/11/relationships/changesInfo" Target="changesInfos/changesInfo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06F3FBF-08FD-4CB9-A04B-BD5AC0A6B1D1}"/>
    <pc:docChg chg="undo custSel addSld delSld modSld sldOrd">
      <pc:chgData name="sun above" userId="af778d66278731e4" providerId="LiveId" clId="{506F3FBF-08FD-4CB9-A04B-BD5AC0A6B1D1}" dt="2019-05-02T21:49:19.291" v="1517" actId="14734"/>
      <pc:docMkLst>
        <pc:docMk/>
      </pc:docMkLst>
      <pc:sldChg chg="modSp">
        <pc:chgData name="sun above" userId="af778d66278731e4" providerId="LiveId" clId="{506F3FBF-08FD-4CB9-A04B-BD5AC0A6B1D1}" dt="2019-05-02T15:36:27.458" v="1270" actId="20577"/>
        <pc:sldMkLst>
          <pc:docMk/>
          <pc:sldMk cId="425629047" sldId="256"/>
        </pc:sldMkLst>
        <pc:spChg chg="mod">
          <ac:chgData name="sun above" userId="af778d66278731e4" providerId="LiveId" clId="{506F3FBF-08FD-4CB9-A04B-BD5AC0A6B1D1}" dt="2019-05-02T15:36:27.458" v="1270" actId="20577"/>
          <ac:spMkLst>
            <pc:docMk/>
            <pc:sldMk cId="425629047" sldId="256"/>
            <ac:spMk id="3" creationId="{00000000-0000-0000-0000-000000000000}"/>
          </ac:spMkLst>
        </pc:spChg>
      </pc:sldChg>
      <pc:sldChg chg="modSp">
        <pc:chgData name="sun above" userId="af778d66278731e4" providerId="LiveId" clId="{506F3FBF-08FD-4CB9-A04B-BD5AC0A6B1D1}" dt="2019-04-26T19:47:20.116" v="1" actId="2161"/>
        <pc:sldMkLst>
          <pc:docMk/>
          <pc:sldMk cId="2416363659" sldId="642"/>
        </pc:sldMkLst>
        <pc:graphicFrameChg chg="modGraphic">
          <ac:chgData name="sun above" userId="af778d66278731e4" providerId="LiveId" clId="{506F3FBF-08FD-4CB9-A04B-BD5AC0A6B1D1}" dt="2019-04-26T19:47:20.116" v="1" actId="2161"/>
          <ac:graphicFrameMkLst>
            <pc:docMk/>
            <pc:sldMk cId="2416363659" sldId="642"/>
            <ac:graphicFrameMk id="9" creationId="{B04D2401-C8CE-4774-B4D7-87224C0CCB10}"/>
          </ac:graphicFrameMkLst>
        </pc:graphicFrameChg>
      </pc:sldChg>
      <pc:sldChg chg="modSp">
        <pc:chgData name="sun above" userId="af778d66278731e4" providerId="LiveId" clId="{506F3FBF-08FD-4CB9-A04B-BD5AC0A6B1D1}" dt="2019-05-02T21:47:20.390" v="1478" actId="12385"/>
        <pc:sldMkLst>
          <pc:docMk/>
          <pc:sldMk cId="406724424" sldId="645"/>
        </pc:sldMkLst>
        <pc:graphicFrameChg chg="mod modGraphic">
          <ac:chgData name="sun above" userId="af778d66278731e4" providerId="LiveId" clId="{506F3FBF-08FD-4CB9-A04B-BD5AC0A6B1D1}" dt="2019-05-02T21:47:20.390" v="1478" actId="12385"/>
          <ac:graphicFrameMkLst>
            <pc:docMk/>
            <pc:sldMk cId="406724424" sldId="645"/>
            <ac:graphicFrameMk id="9" creationId="{00000000-0000-0000-0000-000000000000}"/>
          </ac:graphicFrameMkLst>
        </pc:graphicFrameChg>
      </pc:sldChg>
      <pc:sldChg chg="modSp">
        <pc:chgData name="sun above" userId="af778d66278731e4" providerId="LiveId" clId="{506F3FBF-08FD-4CB9-A04B-BD5AC0A6B1D1}" dt="2019-05-02T15:40:14.084" v="1408" actId="207"/>
        <pc:sldMkLst>
          <pc:docMk/>
          <pc:sldMk cId="420333706" sldId="647"/>
        </pc:sldMkLst>
        <pc:graphicFrameChg chg="mod modGraphic">
          <ac:chgData name="sun above" userId="af778d66278731e4" providerId="LiveId" clId="{506F3FBF-08FD-4CB9-A04B-BD5AC0A6B1D1}" dt="2019-05-02T15:40:14.084" v="1408" actId="207"/>
          <ac:graphicFrameMkLst>
            <pc:docMk/>
            <pc:sldMk cId="420333706" sldId="647"/>
            <ac:graphicFrameMk id="9" creationId="{00000000-0000-0000-0000-000000000000}"/>
          </ac:graphicFrameMkLst>
        </pc:graphicFrameChg>
      </pc:sldChg>
      <pc:sldChg chg="modSp">
        <pc:chgData name="sun above" userId="af778d66278731e4" providerId="LiveId" clId="{506F3FBF-08FD-4CB9-A04B-BD5AC0A6B1D1}" dt="2019-05-02T15:41:53.189" v="1441" actId="207"/>
        <pc:sldMkLst>
          <pc:docMk/>
          <pc:sldMk cId="1456493512" sldId="648"/>
        </pc:sldMkLst>
        <pc:graphicFrameChg chg="mod modGraphic">
          <ac:chgData name="sun above" userId="af778d66278731e4" providerId="LiveId" clId="{506F3FBF-08FD-4CB9-A04B-BD5AC0A6B1D1}" dt="2019-05-02T15:41:53.189" v="1441" actId="207"/>
          <ac:graphicFrameMkLst>
            <pc:docMk/>
            <pc:sldMk cId="1456493512" sldId="648"/>
            <ac:graphicFrameMk id="9" creationId="{00000000-0000-0000-0000-000000000000}"/>
          </ac:graphicFrameMkLst>
        </pc:graphicFrameChg>
      </pc:sldChg>
      <pc:sldChg chg="modSp del">
        <pc:chgData name="sun above" userId="af778d66278731e4" providerId="LiveId" clId="{506F3FBF-08FD-4CB9-A04B-BD5AC0A6B1D1}" dt="2019-05-02T15:35:00.518" v="1261" actId="2696"/>
        <pc:sldMkLst>
          <pc:docMk/>
          <pc:sldMk cId="2902363963" sldId="649"/>
        </pc:sldMkLst>
        <pc:spChg chg="mod">
          <ac:chgData name="sun above" userId="af778d66278731e4" providerId="LiveId" clId="{506F3FBF-08FD-4CB9-A04B-BD5AC0A6B1D1}" dt="2019-05-02T15:30:17.147" v="980" actId="20577"/>
          <ac:spMkLst>
            <pc:docMk/>
            <pc:sldMk cId="2902363963" sldId="649"/>
            <ac:spMk id="2" creationId="{6D8A0E0B-D587-4725-9469-61967B3909DE}"/>
          </ac:spMkLst>
        </pc:spChg>
        <pc:graphicFrameChg chg="mod">
          <ac:chgData name="sun above" userId="af778d66278731e4" providerId="LiveId" clId="{506F3FBF-08FD-4CB9-A04B-BD5AC0A6B1D1}" dt="2019-05-02T15:31:07.989" v="993"/>
          <ac:graphicFrameMkLst>
            <pc:docMk/>
            <pc:sldMk cId="2902363963" sldId="649"/>
            <ac:graphicFrameMk id="9" creationId="{00000000-0000-0000-0000-000000000000}"/>
          </ac:graphicFrameMkLst>
        </pc:graphicFrameChg>
      </pc:sldChg>
      <pc:sldChg chg="modSp">
        <pc:chgData name="sun above" userId="af778d66278731e4" providerId="LiveId" clId="{506F3FBF-08FD-4CB9-A04B-BD5AC0A6B1D1}" dt="2019-05-02T15:41:47.675" v="1440" actId="207"/>
        <pc:sldMkLst>
          <pc:docMk/>
          <pc:sldMk cId="615506847" sldId="650"/>
        </pc:sldMkLst>
        <pc:graphicFrameChg chg="mod modGraphic">
          <ac:chgData name="sun above" userId="af778d66278731e4" providerId="LiveId" clId="{506F3FBF-08FD-4CB9-A04B-BD5AC0A6B1D1}" dt="2019-05-02T15:41:47.675" v="1440" actId="207"/>
          <ac:graphicFrameMkLst>
            <pc:docMk/>
            <pc:sldMk cId="615506847" sldId="650"/>
            <ac:graphicFrameMk id="9" creationId="{00000000-0000-0000-0000-000000000000}"/>
          </ac:graphicFrameMkLst>
        </pc:graphicFrameChg>
      </pc:sldChg>
      <pc:sldChg chg="modSp">
        <pc:chgData name="sun above" userId="af778d66278731e4" providerId="LiveId" clId="{506F3FBF-08FD-4CB9-A04B-BD5AC0A6B1D1}" dt="2019-05-02T15:42:20.307" v="1477" actId="20577"/>
        <pc:sldMkLst>
          <pc:docMk/>
          <pc:sldMk cId="3165256729" sldId="652"/>
        </pc:sldMkLst>
        <pc:graphicFrameChg chg="mod modGraphic">
          <ac:chgData name="sun above" userId="af778d66278731e4" providerId="LiveId" clId="{506F3FBF-08FD-4CB9-A04B-BD5AC0A6B1D1}" dt="2019-05-02T15:42:20.307" v="1477" actId="20577"/>
          <ac:graphicFrameMkLst>
            <pc:docMk/>
            <pc:sldMk cId="3165256729" sldId="652"/>
            <ac:graphicFrameMk id="7" creationId="{63FADC56-B897-49FA-9F87-EDA98F71CD5B}"/>
          </ac:graphicFrameMkLst>
        </pc:graphicFrameChg>
      </pc:sldChg>
      <pc:sldChg chg="ord">
        <pc:chgData name="sun above" userId="af778d66278731e4" providerId="LiveId" clId="{506F3FBF-08FD-4CB9-A04B-BD5AC0A6B1D1}" dt="2019-05-02T15:35:15.321" v="1263"/>
        <pc:sldMkLst>
          <pc:docMk/>
          <pc:sldMk cId="179777945" sldId="653"/>
        </pc:sldMkLst>
      </pc:sldChg>
      <pc:sldChg chg="modSp">
        <pc:chgData name="sun above" userId="af778d66278731e4" providerId="LiveId" clId="{506F3FBF-08FD-4CB9-A04B-BD5AC0A6B1D1}" dt="2019-05-02T15:41:58.129" v="1442" actId="207"/>
        <pc:sldMkLst>
          <pc:docMk/>
          <pc:sldMk cId="2940268651" sldId="654"/>
        </pc:sldMkLst>
        <pc:graphicFrameChg chg="modGraphic">
          <ac:chgData name="sun above" userId="af778d66278731e4" providerId="LiveId" clId="{506F3FBF-08FD-4CB9-A04B-BD5AC0A6B1D1}" dt="2019-05-02T15:41:58.129" v="1442" actId="207"/>
          <ac:graphicFrameMkLst>
            <pc:docMk/>
            <pc:sldMk cId="2940268651" sldId="654"/>
            <ac:graphicFrameMk id="9" creationId="{00000000-0000-0000-0000-000000000000}"/>
          </ac:graphicFrameMkLst>
        </pc:graphicFrameChg>
      </pc:sldChg>
      <pc:sldChg chg="addSp delSp modSp add ord">
        <pc:chgData name="sun above" userId="af778d66278731e4" providerId="LiveId" clId="{506F3FBF-08FD-4CB9-A04B-BD5AC0A6B1D1}" dt="2019-05-02T15:37:36.802" v="1329" actId="20577"/>
        <pc:sldMkLst>
          <pc:docMk/>
          <pc:sldMk cId="870066200" sldId="655"/>
        </pc:sldMkLst>
        <pc:spChg chg="mod">
          <ac:chgData name="sun above" userId="af778d66278731e4" providerId="LiveId" clId="{506F3FBF-08FD-4CB9-A04B-BD5AC0A6B1D1}" dt="2019-05-02T15:30:07.669" v="974" actId="20577"/>
          <ac:spMkLst>
            <pc:docMk/>
            <pc:sldMk cId="870066200" sldId="655"/>
            <ac:spMk id="2" creationId="{6D8A0E0B-D587-4725-9469-61967B3909DE}"/>
          </ac:spMkLst>
        </pc:spChg>
        <pc:spChg chg="add del mod">
          <ac:chgData name="sun above" userId="af778d66278731e4" providerId="LiveId" clId="{506F3FBF-08FD-4CB9-A04B-BD5AC0A6B1D1}" dt="2019-05-02T15:30:59.531" v="991" actId="478"/>
          <ac:spMkLst>
            <pc:docMk/>
            <pc:sldMk cId="870066200" sldId="655"/>
            <ac:spMk id="7" creationId="{B3CFDBAF-B471-4E76-8214-82AAFC34B721}"/>
          </ac:spMkLst>
        </pc:spChg>
        <pc:graphicFrameChg chg="mod modGraphic">
          <ac:chgData name="sun above" userId="af778d66278731e4" providerId="LiveId" clId="{506F3FBF-08FD-4CB9-A04B-BD5AC0A6B1D1}" dt="2019-05-02T15:37:36.802" v="1329" actId="20577"/>
          <ac:graphicFrameMkLst>
            <pc:docMk/>
            <pc:sldMk cId="870066200" sldId="655"/>
            <ac:graphicFrameMk id="9" creationId="{00000000-0000-0000-0000-000000000000}"/>
          </ac:graphicFrameMkLst>
        </pc:graphicFrameChg>
      </pc:sldChg>
      <pc:sldChg chg="modSp add">
        <pc:chgData name="sun above" userId="af778d66278731e4" providerId="LiveId" clId="{506F3FBF-08FD-4CB9-A04B-BD5AC0A6B1D1}" dt="2019-04-26T20:37:28.892" v="875" actId="20577"/>
        <pc:sldMkLst>
          <pc:docMk/>
          <pc:sldMk cId="4156355958" sldId="656"/>
        </pc:sldMkLst>
        <pc:spChg chg="mod">
          <ac:chgData name="sun above" userId="af778d66278731e4" providerId="LiveId" clId="{506F3FBF-08FD-4CB9-A04B-BD5AC0A6B1D1}" dt="2019-04-26T20:35:04.082" v="423"/>
          <ac:spMkLst>
            <pc:docMk/>
            <pc:sldMk cId="4156355958" sldId="656"/>
            <ac:spMk id="2" creationId="{91E71821-7B3A-43D5-9D0B-ABBD0BFBAD07}"/>
          </ac:spMkLst>
        </pc:spChg>
        <pc:spChg chg="mod">
          <ac:chgData name="sun above" userId="af778d66278731e4" providerId="LiveId" clId="{506F3FBF-08FD-4CB9-A04B-BD5AC0A6B1D1}" dt="2019-04-26T20:37:28.892" v="875" actId="20577"/>
          <ac:spMkLst>
            <pc:docMk/>
            <pc:sldMk cId="4156355958" sldId="656"/>
            <ac:spMk id="3" creationId="{EA3CDB1D-AF7F-4648-90EA-56CB1C7C7D7B}"/>
          </ac:spMkLst>
        </pc:spChg>
      </pc:sldChg>
      <pc:sldChg chg="delSp modSp add">
        <pc:chgData name="sun above" userId="af778d66278731e4" providerId="LiveId" clId="{506F3FBF-08FD-4CB9-A04B-BD5AC0A6B1D1}" dt="2019-05-02T21:49:19.291" v="1517" actId="14734"/>
        <pc:sldMkLst>
          <pc:docMk/>
          <pc:sldMk cId="2080586177" sldId="657"/>
        </pc:sldMkLst>
        <pc:spChg chg="mod">
          <ac:chgData name="sun above" userId="af778d66278731e4" providerId="LiveId" clId="{506F3FBF-08FD-4CB9-A04B-BD5AC0A6B1D1}" dt="2019-05-02T15:29:30.339" v="967" actId="20577"/>
          <ac:spMkLst>
            <pc:docMk/>
            <pc:sldMk cId="2080586177" sldId="657"/>
            <ac:spMk id="2" creationId="{6D8A0E0B-D587-4725-9469-61967B3909DE}"/>
          </ac:spMkLst>
        </pc:spChg>
        <pc:spChg chg="del mod">
          <ac:chgData name="sun above" userId="af778d66278731e4" providerId="LiveId" clId="{506F3FBF-08FD-4CB9-A04B-BD5AC0A6B1D1}" dt="2019-05-02T15:24:14.862" v="890" actId="478"/>
          <ac:spMkLst>
            <pc:docMk/>
            <pc:sldMk cId="2080586177" sldId="657"/>
            <ac:spMk id="7" creationId="{B3CFDBAF-B471-4E76-8214-82AAFC34B721}"/>
          </ac:spMkLst>
        </pc:spChg>
        <pc:graphicFrameChg chg="mod modGraphic">
          <ac:chgData name="sun above" userId="af778d66278731e4" providerId="LiveId" clId="{506F3FBF-08FD-4CB9-A04B-BD5AC0A6B1D1}" dt="2019-05-02T21:49:19.291" v="1517" actId="14734"/>
          <ac:graphicFrameMkLst>
            <pc:docMk/>
            <pc:sldMk cId="2080586177" sldId="657"/>
            <ac:graphicFrameMk id="9" creationId="{00000000-0000-0000-0000-000000000000}"/>
          </ac:graphicFrameMkLst>
        </pc:graphicFrameChg>
      </pc:sldChg>
    </pc:docChg>
  </pc:docChgLst>
  <pc:docChgLst>
    <pc:chgData name="sun above" userId="af778d66278731e4" providerId="LiveId" clId="{48FDF06A-E9C4-4F5B-A94E-8A6C8929FC7B}"/>
    <pc:docChg chg="undo custSel addSld delSld modSld">
      <pc:chgData name="sun above" userId="af778d66278731e4" providerId="LiveId" clId="{48FDF06A-E9C4-4F5B-A94E-8A6C8929FC7B}" dt="2019-04-16T15:21:53.099" v="2222" actId="404"/>
      <pc:docMkLst>
        <pc:docMk/>
      </pc:docMkLst>
      <pc:sldChg chg="modSp">
        <pc:chgData name="sun above" userId="af778d66278731e4" providerId="LiveId" clId="{48FDF06A-E9C4-4F5B-A94E-8A6C8929FC7B}" dt="2019-04-16T14:57:36.040" v="1558" actId="20577"/>
        <pc:sldMkLst>
          <pc:docMk/>
          <pc:sldMk cId="425629047" sldId="256"/>
        </pc:sldMkLst>
        <pc:spChg chg="mod">
          <ac:chgData name="sun above" userId="af778d66278731e4" providerId="LiveId" clId="{48FDF06A-E9C4-4F5B-A94E-8A6C8929FC7B}" dt="2019-04-16T14:57:36.040" v="1558" actId="20577"/>
          <ac:spMkLst>
            <pc:docMk/>
            <pc:sldMk cId="425629047" sldId="256"/>
            <ac:spMk id="2" creationId="{00000000-0000-0000-0000-000000000000}"/>
          </ac:spMkLst>
        </pc:spChg>
        <pc:spChg chg="mod">
          <ac:chgData name="sun above" userId="af778d66278731e4" providerId="LiveId" clId="{48FDF06A-E9C4-4F5B-A94E-8A6C8929FC7B}" dt="2019-04-16T14:57:20.582" v="1554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48FDF06A-E9C4-4F5B-A94E-8A6C8929FC7B}" dt="2019-04-16T15:21:53.099" v="2222" actId="404"/>
        <pc:sldMkLst>
          <pc:docMk/>
          <pc:sldMk cId="2416363659" sldId="642"/>
        </pc:sldMkLst>
        <pc:spChg chg="del">
          <ac:chgData name="sun above" userId="af778d66278731e4" providerId="LiveId" clId="{48FDF06A-E9C4-4F5B-A94E-8A6C8929FC7B}" dt="2019-04-16T15:11:05.471" v="1874" actId="478"/>
          <ac:spMkLst>
            <pc:docMk/>
            <pc:sldMk cId="2416363659" sldId="642"/>
            <ac:spMk id="3" creationId="{344831AB-5AF1-4630-891B-D2C6F72186CC}"/>
          </ac:spMkLst>
        </pc:spChg>
        <pc:spChg chg="add mod">
          <ac:chgData name="sun above" userId="af778d66278731e4" providerId="LiveId" clId="{48FDF06A-E9C4-4F5B-A94E-8A6C8929FC7B}" dt="2019-04-16T15:11:05.471" v="1874" actId="478"/>
          <ac:spMkLst>
            <pc:docMk/>
            <pc:sldMk cId="2416363659" sldId="642"/>
            <ac:spMk id="8" creationId="{E59D11BB-FCE0-447F-BC76-5E788CAA8529}"/>
          </ac:spMkLst>
        </pc:spChg>
        <pc:graphicFrameChg chg="mod modGraphic">
          <ac:chgData name="sun above" userId="af778d66278731e4" providerId="LiveId" clId="{48FDF06A-E9C4-4F5B-A94E-8A6C8929FC7B}" dt="2019-04-16T15:21:53.099" v="2222" actId="404"/>
          <ac:graphicFrameMkLst>
            <pc:docMk/>
            <pc:sldMk cId="2416363659" sldId="642"/>
            <ac:graphicFrameMk id="9" creationId="{B04D2401-C8CE-4774-B4D7-87224C0CCB10}"/>
          </ac:graphicFrameMkLst>
        </pc:graphicFrameChg>
      </pc:sldChg>
    </pc:docChg>
  </pc:docChgLst>
  <pc:docChgLst>
    <pc:chgData name="sun above" userId="af778d66278731e4" providerId="LiveId" clId="{D0A4C308-D7F4-4118-879D-3D5E65AD4D8A}"/>
    <pc:docChg chg="undo custSel addSld modSld sldOrd">
      <pc:chgData name="sun above" userId="af778d66278731e4" providerId="LiveId" clId="{D0A4C308-D7F4-4118-879D-3D5E65AD4D8A}" dt="2019-04-17T23:50:34.490" v="324" actId="1076"/>
      <pc:docMkLst>
        <pc:docMk/>
      </pc:docMkLst>
      <pc:sldChg chg="modSp">
        <pc:chgData name="sun above" userId="af778d66278731e4" providerId="LiveId" clId="{D0A4C308-D7F4-4118-879D-3D5E65AD4D8A}" dt="2019-04-17T23:24:58.703" v="18"/>
        <pc:sldMkLst>
          <pc:docMk/>
          <pc:sldMk cId="425629047" sldId="256"/>
        </pc:sldMkLst>
        <pc:spChg chg="mod">
          <ac:chgData name="sun above" userId="af778d66278731e4" providerId="LiveId" clId="{D0A4C308-D7F4-4118-879D-3D5E65AD4D8A}" dt="2019-04-17T23:24:58.703" v="18"/>
          <ac:spMkLst>
            <pc:docMk/>
            <pc:sldMk cId="425629047" sldId="256"/>
            <ac:spMk id="2" creationId="{00000000-0000-0000-0000-000000000000}"/>
          </ac:spMkLst>
        </pc:spChg>
      </pc:sldChg>
      <pc:sldChg chg="modSp">
        <pc:chgData name="sun above" userId="af778d66278731e4" providerId="LiveId" clId="{D0A4C308-D7F4-4118-879D-3D5E65AD4D8A}" dt="2019-04-17T23:37:55.792" v="181" actId="6549"/>
        <pc:sldMkLst>
          <pc:docMk/>
          <pc:sldMk cId="2416363659" sldId="642"/>
        </pc:sldMkLst>
        <pc:graphicFrameChg chg="modGraphic">
          <ac:chgData name="sun above" userId="af778d66278731e4" providerId="LiveId" clId="{D0A4C308-D7F4-4118-879D-3D5E65AD4D8A}" dt="2019-04-17T23:37:55.792" v="181" actId="6549"/>
          <ac:graphicFrameMkLst>
            <pc:docMk/>
            <pc:sldMk cId="2416363659" sldId="642"/>
            <ac:graphicFrameMk id="9" creationId="{B04D2401-C8CE-4774-B4D7-87224C0CCB10}"/>
          </ac:graphicFrameMkLst>
        </pc:graphicFrameChg>
      </pc:sldChg>
      <pc:sldChg chg="addSp delSp modSp add">
        <pc:chgData name="sun above" userId="af778d66278731e4" providerId="LiveId" clId="{D0A4C308-D7F4-4118-879D-3D5E65AD4D8A}" dt="2019-04-17T23:50:34.490" v="324" actId="1076"/>
        <pc:sldMkLst>
          <pc:docMk/>
          <pc:sldMk cId="406724424" sldId="645"/>
        </pc:sldMkLst>
        <pc:spChg chg="mod">
          <ac:chgData name="sun above" userId="af778d66278731e4" providerId="LiveId" clId="{D0A4C308-D7F4-4118-879D-3D5E65AD4D8A}" dt="2019-04-17T23:50:23.958" v="321" actId="20577"/>
          <ac:spMkLst>
            <pc:docMk/>
            <pc:sldMk cId="406724424" sldId="645"/>
            <ac:spMk id="2" creationId="{6D8A0E0B-D587-4725-9469-61967B3909DE}"/>
          </ac:spMkLst>
        </pc:spChg>
        <pc:spChg chg="mod">
          <ac:chgData name="sun above" userId="af778d66278731e4" providerId="LiveId" clId="{D0A4C308-D7F4-4118-879D-3D5E65AD4D8A}" dt="2019-04-17T23:48:59.487" v="301" actId="27636"/>
          <ac:spMkLst>
            <pc:docMk/>
            <pc:sldMk cId="406724424" sldId="645"/>
            <ac:spMk id="3" creationId="{DA360D45-D423-49E2-990A-2415FF293052}"/>
          </ac:spMkLst>
        </pc:spChg>
        <pc:picChg chg="add mod">
          <ac:chgData name="sun above" userId="af778d66278731e4" providerId="LiveId" clId="{D0A4C308-D7F4-4118-879D-3D5E65AD4D8A}" dt="2019-04-17T23:50:34.490" v="324" actId="1076"/>
          <ac:picMkLst>
            <pc:docMk/>
            <pc:sldMk cId="406724424" sldId="645"/>
            <ac:picMk id="7" creationId="{F074EABF-4526-4C99-B2EB-93BCD295D399}"/>
          </ac:picMkLst>
        </pc:picChg>
        <pc:picChg chg="add del">
          <ac:chgData name="sun above" userId="af778d66278731e4" providerId="LiveId" clId="{D0A4C308-D7F4-4118-879D-3D5E65AD4D8A}" dt="2019-04-17T23:39:16.486" v="184"/>
          <ac:picMkLst>
            <pc:docMk/>
            <pc:sldMk cId="406724424" sldId="645"/>
            <ac:picMk id="2050" creationId="{82C1CD9D-A65C-4BF4-BC96-1C613B1881E0}"/>
          </ac:picMkLst>
        </pc:picChg>
      </pc:sldChg>
    </pc:docChg>
  </pc:docChgLst>
  <pc:docChgLst>
    <pc:chgData name="sun above" userId="af778d66278731e4" providerId="LiveId" clId="{72ED68A8-1E7A-4E55-89DE-C09907ED398A}"/>
    <pc:docChg chg="undo custSel addSld delSld modSld sldOrd">
      <pc:chgData name="sun above" userId="af778d66278731e4" providerId="LiveId" clId="{72ED68A8-1E7A-4E55-89DE-C09907ED398A}" dt="2019-04-24T22:20:46.379" v="324" actId="20577"/>
      <pc:docMkLst>
        <pc:docMk/>
      </pc:docMkLst>
      <pc:sldChg chg="modSp">
        <pc:chgData name="sun above" userId="af778d66278731e4" providerId="LiveId" clId="{72ED68A8-1E7A-4E55-89DE-C09907ED398A}" dt="2019-04-24T15:19:02.412" v="2" actId="20577"/>
        <pc:sldMkLst>
          <pc:docMk/>
          <pc:sldMk cId="425629047" sldId="256"/>
        </pc:sldMkLst>
        <pc:spChg chg="mod">
          <ac:chgData name="sun above" userId="af778d66278731e4" providerId="LiveId" clId="{72ED68A8-1E7A-4E55-89DE-C09907ED398A}" dt="2019-04-24T15:19:02.412" v="2" actId="20577"/>
          <ac:spMkLst>
            <pc:docMk/>
            <pc:sldMk cId="425629047" sldId="256"/>
            <ac:spMk id="3" creationId="{00000000-0000-0000-0000-000000000000}"/>
          </ac:spMkLst>
        </pc:spChg>
      </pc:sldChg>
      <pc:sldChg chg="modSp">
        <pc:chgData name="sun above" userId="af778d66278731e4" providerId="LiveId" clId="{72ED68A8-1E7A-4E55-89DE-C09907ED398A}" dt="2019-04-24T15:20:56.126" v="92" actId="20577"/>
        <pc:sldMkLst>
          <pc:docMk/>
          <pc:sldMk cId="2416363659" sldId="642"/>
        </pc:sldMkLst>
        <pc:graphicFrameChg chg="modGraphic">
          <ac:chgData name="sun above" userId="af778d66278731e4" providerId="LiveId" clId="{72ED68A8-1E7A-4E55-89DE-C09907ED398A}" dt="2019-04-24T15:20:56.126" v="92" actId="20577"/>
          <ac:graphicFrameMkLst>
            <pc:docMk/>
            <pc:sldMk cId="2416363659" sldId="642"/>
            <ac:graphicFrameMk id="9" creationId="{B04D2401-C8CE-4774-B4D7-87224C0CCB10}"/>
          </ac:graphicFrameMkLst>
        </pc:graphicFrameChg>
      </pc:sldChg>
      <pc:sldChg chg="modSp">
        <pc:chgData name="sun above" userId="af778d66278731e4" providerId="LiveId" clId="{72ED68A8-1E7A-4E55-89DE-C09907ED398A}" dt="2019-04-24T22:20:35.900" v="320" actId="20577"/>
        <pc:sldMkLst>
          <pc:docMk/>
          <pc:sldMk cId="420333706" sldId="647"/>
        </pc:sldMkLst>
        <pc:spChg chg="mod">
          <ac:chgData name="sun above" userId="af778d66278731e4" providerId="LiveId" clId="{72ED68A8-1E7A-4E55-89DE-C09907ED398A}" dt="2019-04-24T22:20:35.900" v="320" actId="20577"/>
          <ac:spMkLst>
            <pc:docMk/>
            <pc:sldMk cId="420333706" sldId="647"/>
            <ac:spMk id="2" creationId="{6D8A0E0B-D587-4725-9469-61967B3909DE}"/>
          </ac:spMkLst>
        </pc:spChg>
        <pc:spChg chg="mod">
          <ac:chgData name="sun above" userId="af778d66278731e4" providerId="LiveId" clId="{72ED68A8-1E7A-4E55-89DE-C09907ED398A}" dt="2019-04-24T15:24:42.682" v="136" actId="20577"/>
          <ac:spMkLst>
            <pc:docMk/>
            <pc:sldMk cId="420333706" sldId="647"/>
            <ac:spMk id="10" creationId="{00000000-0000-0000-0000-000000000000}"/>
          </ac:spMkLst>
        </pc:spChg>
        <pc:graphicFrameChg chg="mod modGraphic">
          <ac:chgData name="sun above" userId="af778d66278731e4" providerId="LiveId" clId="{72ED68A8-1E7A-4E55-89DE-C09907ED398A}" dt="2019-04-24T22:19:11.223" v="273"/>
          <ac:graphicFrameMkLst>
            <pc:docMk/>
            <pc:sldMk cId="420333706" sldId="647"/>
            <ac:graphicFrameMk id="9" creationId="{00000000-0000-0000-0000-000000000000}"/>
          </ac:graphicFrameMkLst>
        </pc:graphicFrameChg>
      </pc:sldChg>
      <pc:sldChg chg="modSp">
        <pc:chgData name="sun above" userId="af778d66278731e4" providerId="LiveId" clId="{72ED68A8-1E7A-4E55-89DE-C09907ED398A}" dt="2019-04-24T22:18:00.924" v="244" actId="20577"/>
        <pc:sldMkLst>
          <pc:docMk/>
          <pc:sldMk cId="1456493512" sldId="648"/>
        </pc:sldMkLst>
        <pc:spChg chg="mod">
          <ac:chgData name="sun above" userId="af778d66278731e4" providerId="LiveId" clId="{72ED68A8-1E7A-4E55-89DE-C09907ED398A}" dt="2019-04-24T22:18:00.924" v="244" actId="20577"/>
          <ac:spMkLst>
            <pc:docMk/>
            <pc:sldMk cId="1456493512" sldId="648"/>
            <ac:spMk id="2" creationId="{6D8A0E0B-D587-4725-9469-61967B3909DE}"/>
          </ac:spMkLst>
        </pc:spChg>
        <pc:graphicFrameChg chg="mod modGraphic">
          <ac:chgData name="sun above" userId="af778d66278731e4" providerId="LiveId" clId="{72ED68A8-1E7A-4E55-89DE-C09907ED398A}" dt="2019-04-24T15:27:01.546" v="140" actId="20577"/>
          <ac:graphicFrameMkLst>
            <pc:docMk/>
            <pc:sldMk cId="1456493512" sldId="648"/>
            <ac:graphicFrameMk id="9" creationId="{00000000-0000-0000-0000-000000000000}"/>
          </ac:graphicFrameMkLst>
        </pc:graphicFrameChg>
      </pc:sldChg>
      <pc:sldChg chg="modSp">
        <pc:chgData name="sun above" userId="af778d66278731e4" providerId="LiveId" clId="{72ED68A8-1E7A-4E55-89DE-C09907ED398A}" dt="2019-04-24T22:18:03.592" v="245" actId="20577"/>
        <pc:sldMkLst>
          <pc:docMk/>
          <pc:sldMk cId="615506847" sldId="650"/>
        </pc:sldMkLst>
        <pc:spChg chg="mod">
          <ac:chgData name="sun above" userId="af778d66278731e4" providerId="LiveId" clId="{72ED68A8-1E7A-4E55-89DE-C09907ED398A}" dt="2019-04-24T22:18:03.592" v="245" actId="20577"/>
          <ac:spMkLst>
            <pc:docMk/>
            <pc:sldMk cId="615506847" sldId="650"/>
            <ac:spMk id="2" creationId="{6D8A0E0B-D587-4725-9469-61967B3909DE}"/>
          </ac:spMkLst>
        </pc:spChg>
        <pc:graphicFrameChg chg="mod modGraphic">
          <ac:chgData name="sun above" userId="af778d66278731e4" providerId="LiveId" clId="{72ED68A8-1E7A-4E55-89DE-C09907ED398A}" dt="2019-04-24T15:28:04.120" v="152" actId="20577"/>
          <ac:graphicFrameMkLst>
            <pc:docMk/>
            <pc:sldMk cId="615506847" sldId="650"/>
            <ac:graphicFrameMk id="9" creationId="{00000000-0000-0000-0000-000000000000}"/>
          </ac:graphicFrameMkLst>
        </pc:graphicFrameChg>
      </pc:sldChg>
      <pc:sldChg chg="modSp">
        <pc:chgData name="sun above" userId="af778d66278731e4" providerId="LiveId" clId="{72ED68A8-1E7A-4E55-89DE-C09907ED398A}" dt="2019-04-24T22:20:46.379" v="324" actId="20577"/>
        <pc:sldMkLst>
          <pc:docMk/>
          <pc:sldMk cId="3165256729" sldId="652"/>
        </pc:sldMkLst>
        <pc:graphicFrameChg chg="mod modGraphic">
          <ac:chgData name="sun above" userId="af778d66278731e4" providerId="LiveId" clId="{72ED68A8-1E7A-4E55-89DE-C09907ED398A}" dt="2019-04-24T22:20:46.379" v="324" actId="20577"/>
          <ac:graphicFrameMkLst>
            <pc:docMk/>
            <pc:sldMk cId="3165256729" sldId="652"/>
            <ac:graphicFrameMk id="7" creationId="{63FADC56-B897-49FA-9F87-EDA98F71CD5B}"/>
          </ac:graphicFrameMkLst>
        </pc:graphicFrameChg>
      </pc:sldChg>
      <pc:sldChg chg="addSp delSp modSp add ord">
        <pc:chgData name="sun above" userId="af778d66278731e4" providerId="LiveId" clId="{72ED68A8-1E7A-4E55-89DE-C09907ED398A}" dt="2019-04-24T22:20:32.787" v="319" actId="20577"/>
        <pc:sldMkLst>
          <pc:docMk/>
          <pc:sldMk cId="2940268651" sldId="654"/>
        </pc:sldMkLst>
        <pc:spChg chg="mod">
          <ac:chgData name="sun above" userId="af778d66278731e4" providerId="LiveId" clId="{72ED68A8-1E7A-4E55-89DE-C09907ED398A}" dt="2019-04-24T22:20:32.787" v="319" actId="20577"/>
          <ac:spMkLst>
            <pc:docMk/>
            <pc:sldMk cId="2940268651" sldId="654"/>
            <ac:spMk id="2" creationId="{6D8A0E0B-D587-4725-9469-61967B3909DE}"/>
          </ac:spMkLst>
        </pc:spChg>
        <pc:spChg chg="mod">
          <ac:chgData name="sun above" userId="af778d66278731e4" providerId="LiveId" clId="{72ED68A8-1E7A-4E55-89DE-C09907ED398A}" dt="2019-04-24T15:29:42.803" v="170"/>
          <ac:spMkLst>
            <pc:docMk/>
            <pc:sldMk cId="2940268651" sldId="654"/>
            <ac:spMk id="10" creationId="{00000000-0000-0000-0000-000000000000}"/>
          </ac:spMkLst>
        </pc:spChg>
        <pc:graphicFrameChg chg="mod modGraphic">
          <ac:chgData name="sun above" userId="af778d66278731e4" providerId="LiveId" clId="{72ED68A8-1E7A-4E55-89DE-C09907ED398A}" dt="2019-04-24T22:18:52.174" v="271"/>
          <ac:graphicFrameMkLst>
            <pc:docMk/>
            <pc:sldMk cId="2940268651" sldId="654"/>
            <ac:graphicFrameMk id="9" creationId="{00000000-0000-0000-0000-000000000000}"/>
          </ac:graphicFrameMkLst>
        </pc:graphicFrameChg>
        <pc:picChg chg="add mod">
          <ac:chgData name="sun above" userId="af778d66278731e4" providerId="LiveId" clId="{72ED68A8-1E7A-4E55-89DE-C09907ED398A}" dt="2019-04-24T15:30:20.182" v="175" actId="1076"/>
          <ac:picMkLst>
            <pc:docMk/>
            <pc:sldMk cId="2940268651" sldId="654"/>
            <ac:picMk id="3" creationId="{F4EF1208-6F94-4F39-AD6B-724E0E40ED57}"/>
          </ac:picMkLst>
        </pc:picChg>
        <pc:picChg chg="del">
          <ac:chgData name="sun above" userId="af778d66278731e4" providerId="LiveId" clId="{72ED68A8-1E7A-4E55-89DE-C09907ED398A}" dt="2019-04-24T15:29:27.476" v="165" actId="478"/>
          <ac:picMkLst>
            <pc:docMk/>
            <pc:sldMk cId="2940268651" sldId="654"/>
            <ac:picMk id="1026" creationId="{00000000-0000-0000-0000-000000000000}"/>
          </ac:picMkLst>
        </pc:picChg>
      </pc:sldChg>
    </pc:docChg>
  </pc:docChgLst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4-13T21:48:19.293" v="26831" actId="14100"/>
      <pc:docMkLst>
        <pc:docMk/>
      </pc:docMkLst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4-07T09:54:12.406" v="25621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MasterChg chg="delSldLayout modSldLayout">
        <pc:chgData name="sun above" userId="af778d66278731e4" providerId="LiveId" clId="{552B5A4A-72AE-459A-85B2-74401FBF69C3}" dt="2019-04-05T16:12:17.362" v="20697" actId="207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3-26T12:57:17.866" v="2581" actId="1076"/>
          <pc:sldLayoutMkLst>
            <pc:docMk/>
            <pc:sldMasterMk cId="2298705161" sldId="2147483660"/>
            <pc:sldLayoutMk cId="2716675863" sldId="2147483663"/>
          </pc:sldLayoutMkLst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6236-5F20-45BD-B0E0-2B1BC4294A4C}" type="datetime1">
              <a:rPr lang="ko-KR" altLang="en-US" smtClean="0"/>
              <a:t>2019-05-22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지능형 드론 멘토링 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0480-429E-4360-A658-D3E92B35B1A3}" type="datetime1">
              <a:rPr lang="ko-KR" altLang="en-US" smtClean="0"/>
              <a:t>2019-05-22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지능형 드론 멘토링 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F6EB-C392-491F-8B25-0782FEF8E57A}" type="datetime1">
              <a:rPr lang="ko-KR" altLang="en-US" smtClean="0"/>
              <a:t>2019-05-22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지능형 드론 멘토링 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3DE4-13A4-4D79-B478-CEB33E7C688F}" type="datetime1">
              <a:rPr lang="ko-KR" altLang="en-US" smtClean="0"/>
              <a:t>2019-05-22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지능형 드론 멘토링 과정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94F4-BB2B-4D52-A60A-60930175EBF6}" type="datetime1">
              <a:rPr lang="ko-KR" altLang="en-US" smtClean="0"/>
              <a:t>2019-05-22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지능형 드론 멘토링 과정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F4B8-AFCC-4053-8532-908E41EDB855}" type="datetime1">
              <a:rPr lang="ko-KR" altLang="en-US" smtClean="0"/>
              <a:t>2019-05-22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지능형 드론 멘토링 과정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E90D-3B40-4D85-ADC5-1DA24403EC4C}" type="datetime1">
              <a:rPr lang="ko-KR" altLang="en-US" smtClean="0"/>
              <a:t>2019-05-22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 smtClean="0"/>
              <a:t>지능형 드론 멘토링 과정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AAF9-8D5B-4822-A1A6-775144BEB3CE}" type="datetime1">
              <a:rPr lang="ko-KR" altLang="en-US" smtClean="0"/>
              <a:t>2019-05-22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지능형 드론 멘토링 과정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CCF9B79-C01D-4080-BE9C-A3E3B3F0FA2A}" type="datetime1">
              <a:rPr lang="ko-KR" altLang="en-US" smtClean="0"/>
              <a:t>2019-05-22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지능형 드론 멘토링 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en-US" sz="4800" smtClean="0"/>
              <a:t>Bebop </a:t>
            </a:r>
            <a:r>
              <a:rPr lang="en-US" sz="4800" smtClean="0"/>
              <a:t>Drone </a:t>
            </a:r>
            <a:r>
              <a:rPr lang="ko-KR" altLang="en-US" sz="4800" smtClean="0"/>
              <a:t>설정 방법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V </a:t>
            </a:r>
            <a:r>
              <a:rPr lang="en-US" altLang="ko-KR" smtClean="0"/>
              <a:t>1.00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한세대학교 자율 비행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이력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3073-FF86-4509-B2D7-0E3B387E6497}" type="datetime1">
              <a:rPr lang="ko-KR" altLang="en-US" smtClean="0"/>
              <a:t>2019-05-22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지능형 드론 멘토링 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3FADC56-B897-49FA-9F87-EDA98F71C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177334"/>
              </p:ext>
            </p:extLst>
          </p:nvPr>
        </p:nvGraphicFramePr>
        <p:xfrm>
          <a:off x="681038" y="1255713"/>
          <a:ext cx="8543926" cy="501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49">
                  <a:extLst>
                    <a:ext uri="{9D8B030D-6E8A-4147-A177-3AD203B41FA5}">
                      <a16:colId xmlns:a16="http://schemas.microsoft.com/office/drawing/2014/main" val="339569318"/>
                    </a:ext>
                  </a:extLst>
                </a:gridCol>
                <a:gridCol w="1509622">
                  <a:extLst>
                    <a:ext uri="{9D8B030D-6E8A-4147-A177-3AD203B41FA5}">
                      <a16:colId xmlns:a16="http://schemas.microsoft.com/office/drawing/2014/main" val="3201770719"/>
                    </a:ext>
                  </a:extLst>
                </a:gridCol>
                <a:gridCol w="5063706">
                  <a:extLst>
                    <a:ext uri="{9D8B030D-6E8A-4147-A177-3AD203B41FA5}">
                      <a16:colId xmlns:a16="http://schemas.microsoft.com/office/drawing/2014/main" val="2747684784"/>
                    </a:ext>
                  </a:extLst>
                </a:gridCol>
                <a:gridCol w="1055749">
                  <a:extLst>
                    <a:ext uri="{9D8B030D-6E8A-4147-A177-3AD203B41FA5}">
                      <a16:colId xmlns:a16="http://schemas.microsoft.com/office/drawing/2014/main" val="770331268"/>
                    </a:ext>
                  </a:extLst>
                </a:gridCol>
              </a:tblGrid>
              <a:tr h="360817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버전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날짜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이력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페이지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6404149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19-05-22(</a:t>
                      </a:r>
                      <a:r>
                        <a:rPr lang="ko-KR" altLang="en-US" dirty="0"/>
                        <a:t>수</a:t>
                      </a:r>
                      <a:r>
                        <a:rPr lang="en-US" altLang="ko-KR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최초 작성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001802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5260261"/>
                  </a:ext>
                </a:extLst>
              </a:tr>
              <a:tr h="6227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495916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116265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312439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359551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208412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1532289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778931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830452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971831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572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25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미션 플래너 연결 방법</a:t>
            </a:r>
            <a:endParaRPr 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93" y="3160186"/>
            <a:ext cx="3622484" cy="2014260"/>
          </a:xfr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0480-429E-4360-A658-D3E92B35B1A3}" type="datetime1">
              <a:rPr lang="ko-KR" altLang="en-US" smtClean="0"/>
              <a:t>2019-05-22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지능형 드론 멘토링 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001" y="4601869"/>
            <a:ext cx="3905795" cy="143847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528" y="1490998"/>
            <a:ext cx="3334215" cy="10669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8" name="구부러진 연결선 17"/>
          <p:cNvCxnSpPr>
            <a:stCxn id="11" idx="2"/>
            <a:endCxn id="8" idx="0"/>
          </p:cNvCxnSpPr>
          <p:nvPr/>
        </p:nvCxnSpPr>
        <p:spPr>
          <a:xfrm rot="16200000" flipH="1">
            <a:off x="2917266" y="2235316"/>
            <a:ext cx="602239" cy="1247499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8" idx="3"/>
            <a:endCxn id="9" idx="0"/>
          </p:cNvCxnSpPr>
          <p:nvPr/>
        </p:nvCxnSpPr>
        <p:spPr>
          <a:xfrm>
            <a:off x="5653377" y="4167316"/>
            <a:ext cx="1698522" cy="434553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62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0AA7-E746-4B7A-943A-54B64FD32F66}" type="datetime1">
              <a:rPr lang="ko-KR" altLang="en-US" smtClean="0"/>
              <a:t>2019-05-22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지능형 드론 멘토링 과정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9836</TotalTime>
  <Words>50</Words>
  <Application>Microsoft Office PowerPoint</Application>
  <PresentationFormat>A4 용지(210x297mm)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바탕</vt:lpstr>
      <vt:lpstr>Arial</vt:lpstr>
      <vt:lpstr>Calibri</vt:lpstr>
      <vt:lpstr>Consolas</vt:lpstr>
      <vt:lpstr>Times New Roman</vt:lpstr>
      <vt:lpstr>Office 테마</vt:lpstr>
      <vt:lpstr>Bebop Drone 설정 방법</vt:lpstr>
      <vt:lpstr>문서 이력</vt:lpstr>
      <vt:lpstr>미션 플래너 연결 방법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sun above</cp:lastModifiedBy>
  <cp:revision>1695</cp:revision>
  <dcterms:created xsi:type="dcterms:W3CDTF">2018-03-04T04:23:51Z</dcterms:created>
  <dcterms:modified xsi:type="dcterms:W3CDTF">2019-05-22T01:38:53Z</dcterms:modified>
</cp:coreProperties>
</file>