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9"/>
  </p:notesMasterIdLst>
  <p:sldIdLst>
    <p:sldId id="256" r:id="rId2"/>
    <p:sldId id="272" r:id="rId3"/>
    <p:sldId id="273" r:id="rId4"/>
    <p:sldId id="261" r:id="rId5"/>
    <p:sldId id="262" r:id="rId6"/>
    <p:sldId id="260" r:id="rId7"/>
    <p:sldId id="264" r:id="rId8"/>
    <p:sldId id="263" r:id="rId9"/>
    <p:sldId id="265" r:id="rId10"/>
    <p:sldId id="266" r:id="rId11"/>
    <p:sldId id="267" r:id="rId12"/>
    <p:sldId id="268" r:id="rId13"/>
    <p:sldId id="269" r:id="rId14"/>
    <p:sldId id="271" r:id="rId15"/>
    <p:sldId id="270" r:id="rId16"/>
    <p:sldId id="274" r:id="rId17"/>
    <p:sldId id="259" r:id="rId18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ove sun" initials="as" lastIdx="1" clrIdx="0">
    <p:extLst>
      <p:ext uri="{19B8F6BF-5375-455C-9EA6-DF929625EA0E}">
        <p15:presenceInfo xmlns:p15="http://schemas.microsoft.com/office/powerpoint/2012/main" userId="af778d66278731e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00"/>
    <a:srgbClr val="000000"/>
    <a:srgbClr val="FF0000"/>
    <a:srgbClr val="FFFF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27" autoAdjust="0"/>
    <p:restoredTop sz="96513" autoAdjust="0"/>
  </p:normalViewPr>
  <p:slideViewPr>
    <p:cSldViewPr snapToGrid="0">
      <p:cViewPr varScale="1">
        <p:scale>
          <a:sx n="119" d="100"/>
          <a:sy n="119" d="100"/>
        </p:scale>
        <p:origin x="126" y="360"/>
      </p:cViewPr>
      <p:guideLst/>
    </p:cSldViewPr>
  </p:slideViewPr>
  <p:outlineViewPr>
    <p:cViewPr>
      <p:scale>
        <a:sx n="33" d="100"/>
        <a:sy n="33" d="100"/>
      </p:scale>
      <p:origin x="0" y="-21716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n above" userId="af778d66278731e4" providerId="LiveId" clId="{552B5A4A-72AE-459A-85B2-74401FBF69C3}"/>
    <pc:docChg chg="undo redo custSel addSld delSld modSld sldOrd modMainMaster modNotesMaster">
      <pc:chgData name="sun above" userId="af778d66278731e4" providerId="LiveId" clId="{552B5A4A-72AE-459A-85B2-74401FBF69C3}" dt="2019-05-20T02:21:36.360" v="33098" actId="27636"/>
      <pc:docMkLst>
        <pc:docMk/>
      </pc:docMkLst>
      <pc:sldChg chg="modSp modTransition">
        <pc:chgData name="sun above" userId="af778d66278731e4" providerId="LiveId" clId="{552B5A4A-72AE-459A-85B2-74401FBF69C3}" dt="2019-05-19T12:24:03.692" v="32052" actId="27636"/>
        <pc:sldMkLst>
          <pc:docMk/>
          <pc:sldMk cId="425629047" sldId="256"/>
        </pc:sldMkLst>
        <pc:spChg chg="mod">
          <ac:chgData name="sun above" userId="af778d66278731e4" providerId="LiveId" clId="{552B5A4A-72AE-459A-85B2-74401FBF69C3}" dt="2019-05-19T12:24:03.692" v="32052" actId="27636"/>
          <ac:spMkLst>
            <pc:docMk/>
            <pc:sldMk cId="425629047" sldId="256"/>
            <ac:spMk id="3" creationId="{00000000-0000-0000-0000-000000000000}"/>
          </ac:spMkLst>
        </pc:spChg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781218299" sldId="259"/>
        </pc:sldMkLst>
      </pc:sldChg>
      <pc:sldMasterChg chg="delSldLayout modSldLayout">
        <pc:chgData name="sun above" userId="af778d66278731e4" providerId="LiveId" clId="{552B5A4A-72AE-459A-85B2-74401FBF69C3}" dt="2019-04-19T21:47:43.731" v="28242" actId="14100"/>
        <pc:sldMasterMkLst>
          <pc:docMk/>
          <pc:sldMasterMk cId="2298705161" sldId="2147483660"/>
        </pc:sldMasterMkLst>
        <pc:sldLayoutChg chg="addSp">
          <pc:chgData name="sun above" userId="af778d66278731e4" providerId="LiveId" clId="{552B5A4A-72AE-459A-85B2-74401FBF69C3}" dt="2019-03-26T12:56:40.217" v="2575"/>
          <pc:sldLayoutMkLst>
            <pc:docMk/>
            <pc:sldMasterMk cId="2298705161" sldId="2147483660"/>
            <pc:sldLayoutMk cId="2954247916" sldId="2147483662"/>
          </pc:sldLayoutMkLst>
          <pc:cxnChg chg="add">
            <ac:chgData name="sun above" userId="af778d66278731e4" providerId="LiveId" clId="{552B5A4A-72AE-459A-85B2-74401FBF69C3}" dt="2019-03-26T12:56:40.217" v="2575"/>
            <ac:cxnSpMkLst>
              <pc:docMk/>
              <pc:sldMasterMk cId="2298705161" sldId="2147483660"/>
              <pc:sldLayoutMk cId="2954247916" sldId="2147483662"/>
              <ac:cxnSpMk id="7" creationId="{9EEBE938-AE8F-479C-A40B-7DE6CC0AE479}"/>
            </ac:cxnSpMkLst>
          </pc:cxnChg>
        </pc:sldLayoutChg>
        <pc:sldLayoutChg chg="addSp modSp">
          <pc:chgData name="sun above" userId="af778d66278731e4" providerId="LiveId" clId="{552B5A4A-72AE-459A-85B2-74401FBF69C3}" dt="2019-04-19T21:47:43.731" v="28242" actId="14100"/>
          <pc:sldLayoutMkLst>
            <pc:docMk/>
            <pc:sldMasterMk cId="2298705161" sldId="2147483660"/>
            <pc:sldLayoutMk cId="2716675863" sldId="2147483663"/>
          </pc:sldLayoutMkLst>
          <pc:spChg chg="add mod ord">
            <ac:chgData name="sun above" userId="af778d66278731e4" providerId="LiveId" clId="{552B5A4A-72AE-459A-85B2-74401FBF69C3}" dt="2019-04-19T21:47:43.731" v="28242" actId="14100"/>
            <ac:spMkLst>
              <pc:docMk/>
              <pc:sldMasterMk cId="2298705161" sldId="2147483660"/>
              <pc:sldLayoutMk cId="2716675863" sldId="2147483663"/>
              <ac:spMk id="8" creationId="{1D9AC6EF-5236-4735-98AC-8902DEB1A217}"/>
            </ac:spMkLst>
          </pc:spChg>
          <pc:cxnChg chg="add mod">
            <ac:chgData name="sun above" userId="af778d66278731e4" providerId="LiveId" clId="{552B5A4A-72AE-459A-85B2-74401FBF69C3}" dt="2019-03-26T12:57:17.866" v="2581" actId="1076"/>
            <ac:cxnSpMkLst>
              <pc:docMk/>
              <pc:sldMasterMk cId="2298705161" sldId="2147483660"/>
              <pc:sldLayoutMk cId="2716675863" sldId="2147483663"/>
              <ac:cxnSpMk id="7" creationId="{9B5A1020-C5BA-46DA-ADE9-6F967CF0AABE}"/>
            </ac:cxnSpMkLst>
          </pc:cxnChg>
        </pc:sldLayoutChg>
        <pc:sldLayoutChg chg="addSp modSp">
          <pc:chgData name="sun above" userId="af778d66278731e4" providerId="LiveId" clId="{552B5A4A-72AE-459A-85B2-74401FBF69C3}" dt="2019-04-04T04:47:43.129" v="12924"/>
          <pc:sldLayoutMkLst>
            <pc:docMk/>
            <pc:sldMasterMk cId="2298705161" sldId="2147483660"/>
            <pc:sldLayoutMk cId="220479327" sldId="2147483664"/>
          </pc:sldLayoutMkLst>
          <pc:spChg chg="mod">
            <ac:chgData name="sun above" userId="af778d66278731e4" providerId="LiveId" clId="{552B5A4A-72AE-459A-85B2-74401FBF69C3}" dt="2019-04-04T04:47:29.020" v="12922" actId="14100"/>
            <ac:spMkLst>
              <pc:docMk/>
              <pc:sldMasterMk cId="2298705161" sldId="2147483660"/>
              <pc:sldLayoutMk cId="220479327" sldId="2147483664"/>
              <ac:spMk id="3" creationId="{00000000-0000-0000-0000-000000000000}"/>
            </ac:spMkLst>
          </pc:spChg>
          <pc:spChg chg="mod">
            <ac:chgData name="sun above" userId="af778d66278731e4" providerId="LiveId" clId="{552B5A4A-72AE-459A-85B2-74401FBF69C3}" dt="2019-04-04T04:47:32.952" v="12923" actId="14100"/>
            <ac:spMkLst>
              <pc:docMk/>
              <pc:sldMasterMk cId="2298705161" sldId="2147483660"/>
              <pc:sldLayoutMk cId="220479327" sldId="2147483664"/>
              <ac:spMk id="4" creationId="{00000000-0000-0000-0000-000000000000}"/>
            </ac:spMkLst>
          </pc:spChg>
          <pc:cxnChg chg="add">
            <ac:chgData name="sun above" userId="af778d66278731e4" providerId="LiveId" clId="{552B5A4A-72AE-459A-85B2-74401FBF69C3}" dt="2019-04-04T04:47:43.129" v="12924"/>
            <ac:cxnSpMkLst>
              <pc:docMk/>
              <pc:sldMasterMk cId="2298705161" sldId="2147483660"/>
              <pc:sldLayoutMk cId="220479327" sldId="2147483664"/>
              <ac:cxnSpMk id="8" creationId="{79F398D1-CD94-4309-AE7E-D0AA0185D19A}"/>
            </ac:cxnSpMkLst>
          </pc:cxnChg>
        </pc:sldLayoutChg>
        <pc:sldLayoutChg chg="addSp">
          <pc:chgData name="sun above" userId="af778d66278731e4" providerId="LiveId" clId="{552B5A4A-72AE-459A-85B2-74401FBF69C3}" dt="2019-03-26T13:05:38.684" v="2877"/>
          <pc:sldLayoutMkLst>
            <pc:docMk/>
            <pc:sldMasterMk cId="2298705161" sldId="2147483660"/>
            <pc:sldLayoutMk cId="1290498925" sldId="2147483666"/>
          </pc:sldLayoutMkLst>
          <pc:cxnChg chg="add">
            <ac:chgData name="sun above" userId="af778d66278731e4" providerId="LiveId" clId="{552B5A4A-72AE-459A-85B2-74401FBF69C3}" dt="2019-03-26T13:05:38.684" v="2877"/>
            <ac:cxnSpMkLst>
              <pc:docMk/>
              <pc:sldMasterMk cId="2298705161" sldId="2147483660"/>
              <pc:sldLayoutMk cId="1290498925" sldId="2147483666"/>
              <ac:cxnSpMk id="6" creationId="{518D6A25-815E-4725-BD14-51ED8BC9BD9F}"/>
            </ac:cxnSpMkLst>
          </pc:cxnChg>
        </pc:sldLayoutChg>
        <pc:sldLayoutChg chg="modSp">
          <pc:chgData name="sun above" userId="af778d66278731e4" providerId="LiveId" clId="{552B5A4A-72AE-459A-85B2-74401FBF69C3}" dt="2019-04-05T16:12:17.362" v="20697" actId="207"/>
          <pc:sldLayoutMkLst>
            <pc:docMk/>
            <pc:sldMasterMk cId="2298705161" sldId="2147483660"/>
            <pc:sldLayoutMk cId="2209490456" sldId="2147483673"/>
          </pc:sldLayoutMkLst>
          <pc:spChg chg="mod">
            <ac:chgData name="sun above" userId="af778d66278731e4" providerId="LiveId" clId="{552B5A4A-72AE-459A-85B2-74401FBF69C3}" dt="2019-04-05T15:38:54.998" v="19488" actId="179"/>
            <ac:spMkLst>
              <pc:docMk/>
              <pc:sldMasterMk cId="2298705161" sldId="2147483660"/>
              <pc:sldLayoutMk cId="2209490456" sldId="2147483673"/>
              <ac:spMk id="3" creationId="{00000000-0000-0000-0000-000000000000}"/>
            </ac:spMkLst>
          </pc:spChg>
          <pc:spChg chg="mod">
            <ac:chgData name="sun above" userId="af778d66278731e4" providerId="LiveId" clId="{552B5A4A-72AE-459A-85B2-74401FBF69C3}" dt="2019-04-05T16:12:17.362" v="20697" actId="207"/>
            <ac:spMkLst>
              <pc:docMk/>
              <pc:sldMasterMk cId="2298705161" sldId="2147483660"/>
              <pc:sldLayoutMk cId="2209490456" sldId="2147483673"/>
              <ac:spMk id="4" creationId="{00000000-0000-0000-0000-000000000000}"/>
            </ac:spMkLst>
          </pc:spChg>
        </pc:sldLayoutChg>
      </pc:sldMasterChg>
    </pc:docChg>
  </pc:docChgLst>
  <pc:docChgLst>
    <pc:chgData name="sun above" userId="af778d66278731e4" providerId="LiveId" clId="{796914D3-93D1-4E1F-976E-2D24FD9829C2}"/>
    <pc:docChg chg="custSel addSld modSld">
      <pc:chgData name="sun above" userId="af778d66278731e4" providerId="LiveId" clId="{796914D3-93D1-4E1F-976E-2D24FD9829C2}" dt="2019-05-23T23:59:05.570" v="670"/>
      <pc:docMkLst>
        <pc:docMk/>
      </pc:docMkLst>
      <pc:sldChg chg="modSp">
        <pc:chgData name="sun above" userId="af778d66278731e4" providerId="LiveId" clId="{796914D3-93D1-4E1F-976E-2D24FD9829C2}" dt="2019-05-23T23:39:23.477" v="65"/>
        <pc:sldMkLst>
          <pc:docMk/>
          <pc:sldMk cId="425629047" sldId="256"/>
        </pc:sldMkLst>
        <pc:spChg chg="mod">
          <ac:chgData name="sun above" userId="af778d66278731e4" providerId="LiveId" clId="{796914D3-93D1-4E1F-976E-2D24FD9829C2}" dt="2019-05-23T23:39:06.991" v="34"/>
          <ac:spMkLst>
            <pc:docMk/>
            <pc:sldMk cId="425629047" sldId="256"/>
            <ac:spMk id="2" creationId="{00000000-0000-0000-0000-000000000000}"/>
          </ac:spMkLst>
        </pc:spChg>
        <pc:spChg chg="mod">
          <ac:chgData name="sun above" userId="af778d66278731e4" providerId="LiveId" clId="{796914D3-93D1-4E1F-976E-2D24FD9829C2}" dt="2019-05-23T23:39:23.477" v="65"/>
          <ac:spMkLst>
            <pc:docMk/>
            <pc:sldMk cId="425629047" sldId="256"/>
            <ac:spMk id="3" creationId="{00000000-0000-0000-0000-000000000000}"/>
          </ac:spMkLst>
        </pc:spChg>
      </pc:sldChg>
      <pc:sldChg chg="modSp add">
        <pc:chgData name="sun above" userId="af778d66278731e4" providerId="LiveId" clId="{796914D3-93D1-4E1F-976E-2D24FD9829C2}" dt="2019-05-23T23:59:05.570" v="670"/>
        <pc:sldMkLst>
          <pc:docMk/>
          <pc:sldMk cId="2786835179" sldId="260"/>
        </pc:sldMkLst>
        <pc:spChg chg="mod">
          <ac:chgData name="sun above" userId="af778d66278731e4" providerId="LiveId" clId="{796914D3-93D1-4E1F-976E-2D24FD9829C2}" dt="2019-05-23T23:41:56.679" v="177" actId="20577"/>
          <ac:spMkLst>
            <pc:docMk/>
            <pc:sldMk cId="2786835179" sldId="260"/>
            <ac:spMk id="2" creationId="{EB44AA07-4FE7-47C0-9637-C653BDBAE9B7}"/>
          </ac:spMkLst>
        </pc:spChg>
        <pc:graphicFrameChg chg="mod modGraphic">
          <ac:chgData name="sun above" userId="af778d66278731e4" providerId="LiveId" clId="{796914D3-93D1-4E1F-976E-2D24FD9829C2}" dt="2019-05-23T23:59:05.570" v="670"/>
          <ac:graphicFrameMkLst>
            <pc:docMk/>
            <pc:sldMk cId="2786835179" sldId="260"/>
            <ac:graphicFrameMk id="7" creationId="{1D5C2C5D-82A0-4852-B90D-703DF0E71E9A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456C2F-1F67-44A5-80B0-9C3A6CA33C82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E89A83-68FF-415A-9A02-55B4D0C3D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945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DE1AE-4639-4348-B0F3-0167B6694DC9}" type="datetime1">
              <a:rPr lang="ko-KR" altLang="en-US" smtClean="0"/>
              <a:t>2019-06-03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자율비행 스터디 일정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966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664A7-F427-4CE6-B4E0-68F20D477FC0}" type="datetime1">
              <a:rPr lang="ko-KR" altLang="en-US" smtClean="0"/>
              <a:t>2019-06-03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자율비행 스터디 일정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EBE938-AE8F-479C-A40B-7DE6CC0AE479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4247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9AC6EF-5236-4735-98AC-8902DEB1A217}"/>
              </a:ext>
            </a:extLst>
          </p:cNvPr>
          <p:cNvSpPr/>
          <p:nvPr userDrawn="1"/>
        </p:nvSpPr>
        <p:spPr bwMode="blackWhite">
          <a:xfrm>
            <a:off x="207147" y="262785"/>
            <a:ext cx="9491707" cy="6379555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3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986577"/>
            <a:ext cx="8543925" cy="1058627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3171039"/>
            <a:ext cx="8543925" cy="2918613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B1944-E9AA-4CB3-A3C3-A27AE56A9BB7}" type="datetime1">
              <a:rPr lang="ko-KR" altLang="en-US" smtClean="0"/>
              <a:t>2019-06-03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자율비행 스터디 일정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B5A1020-C5BA-46DA-ADE9-6F967CF0AABE}"/>
              </a:ext>
            </a:extLst>
          </p:cNvPr>
          <p:cNvCxnSpPr>
            <a:cxnSpLocks/>
          </p:cNvCxnSpPr>
          <p:nvPr userDrawn="1"/>
        </p:nvCxnSpPr>
        <p:spPr>
          <a:xfrm>
            <a:off x="675879" y="3045204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6675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087542"/>
            <a:ext cx="4210050" cy="5089421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087542"/>
            <a:ext cx="4210050" cy="508942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D86E3-99A1-4169-B1C8-1A55721196C8}" type="datetime1">
              <a:rPr lang="ko-KR" altLang="en-US" smtClean="0"/>
              <a:t>2019-06-03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자율비행 스터디 일정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9F398D1-CD94-4309-AE7E-D0AA0185D19A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79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151168"/>
            <a:ext cx="4210050" cy="5025795"/>
          </a:xfrm>
        </p:spPr>
        <p:txBody>
          <a:bodyPr/>
          <a:lstStyle>
            <a:lvl1pPr marL="398463" indent="-398463">
              <a:defRPr/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151168"/>
            <a:ext cx="4210050" cy="5025795"/>
          </a:xfr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txBody>
          <a:bodyPr vert="horz" wrap="square" lIns="182880" tIns="45720" rIns="91440" bIns="45720" rtlCol="0" anchor="ctr">
            <a:normAutofit/>
          </a:bodyPr>
          <a:lstStyle>
            <a:lvl1pPr>
              <a:defRPr lang="ko-KR" altLang="en-US" sz="1400">
                <a:solidFill>
                  <a:srgbClr val="569CD6"/>
                </a:solidFill>
                <a:latin typeface="Consolas" panose="020B0609020204030204" pitchFamily="49" charset="0"/>
              </a:defRPr>
            </a:lvl1pPr>
            <a:lvl2pPr>
              <a:defRPr lang="ko-KR" altLang="en-US"/>
            </a:lvl2pPr>
            <a:lvl3pPr>
              <a:defRPr lang="ko-KR" altLang="en-US"/>
            </a:lvl3pPr>
            <a:lvl4pPr>
              <a:defRPr lang="ko-KR" altLang="en-US"/>
            </a:lvl4pPr>
            <a:lvl5pPr>
              <a:defRPr lang="en-US" dirty="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04F0F-8039-4A08-ADA5-D10D3A9B33DF}" type="datetime1">
              <a:rPr lang="ko-KR" altLang="en-US" smtClean="0"/>
              <a:t>2019-06-03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자율비행 스터디 일정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9F398D1-CD94-4309-AE7E-D0AA0185D19A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490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68262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271588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095500"/>
            <a:ext cx="4190702" cy="409416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271588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095500"/>
            <a:ext cx="4211340" cy="409416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66B29-90F0-4A08-89FB-620AA2F0F8D3}" type="datetime1">
              <a:rPr lang="ko-KR" altLang="en-US" smtClean="0"/>
              <a:t>2019-06-03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자율비행 스터디 일정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252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5DA9-78D4-48B3-9962-E7DA71CD6641}" type="datetime1">
              <a:rPr lang="ko-KR" altLang="en-US" smtClean="0"/>
              <a:t>2019-06-03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70838" y="6356352"/>
            <a:ext cx="2022231" cy="365125"/>
          </a:xfrm>
        </p:spPr>
        <p:txBody>
          <a:bodyPr/>
          <a:lstStyle/>
          <a:p>
            <a:r>
              <a:rPr lang="ko-KR" altLang="en-US"/>
              <a:t>자율비행 스터디 일정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18D6A25-815E-4725-BD14-51ED8BC9BD9F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0498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34919-3FD6-4B5C-A4D1-EEDC57DC61BF}" type="datetime1">
              <a:rPr lang="ko-KR" altLang="en-US" smtClean="0"/>
              <a:t>2019-06-03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자율비행 스터디 일정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727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255271"/>
            <a:ext cx="8543925" cy="4921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A5DDEA1-2698-4E9D-9D16-4796BB1B4EE7}" type="datetime1">
              <a:rPr lang="ko-KR" altLang="en-US" smtClean="0"/>
              <a:t>2019-06-03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자율비행 스터디 일정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A0EB1BB-D2B3-481B-A5E1-F093F8D3CD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705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73" r:id="rId5"/>
    <p:sldLayoutId id="2147483665" r:id="rId6"/>
    <p:sldLayoutId id="2147483666" r:id="rId7"/>
    <p:sldLayoutId id="2147483667" r:id="rId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1pPr>
    </p:titleStyle>
    <p:bodyStyle>
      <a:lvl1pPr marL="514350" indent="-514350" algn="l" defTabSz="914400" rtl="0" eaLnBrk="1" latinLnBrk="0" hangingPunct="1">
        <a:lnSpc>
          <a:spcPct val="100000"/>
        </a:lnSpc>
        <a:spcBef>
          <a:spcPts val="1000"/>
        </a:spcBef>
        <a:buFont typeface="+mj-lt"/>
        <a:buAutoNum type="arabicPeriod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arrot.com/us/drones/parrot-bebop-2" TargetMode="Externa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2qdW7ramMr4" TargetMode="External"/><Relationship Id="rId5" Type="http://schemas.openxmlformats.org/officeDocument/2006/relationships/image" Target="../media/image3.jpeg"/><Relationship Id="rId4" Type="http://schemas.openxmlformats.org/officeDocument/2006/relationships/hyperlink" Target="http://www.produktinfo.conrad.com/datenblaetter/1400000-1499999/001413006-an-01-en-PARROT_BEBOP_DRONE_2_WEISS.pdf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ardupilot.org/dev/docs/building-for-bebop-2.html#building-for-bebop-2" TargetMode="Externa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Ir0DyvlbTM0" TargetMode="Externa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1858581"/>
          </a:xfrm>
        </p:spPr>
        <p:txBody>
          <a:bodyPr anchor="ctr">
            <a:normAutofit/>
          </a:bodyPr>
          <a:lstStyle/>
          <a:p>
            <a:r>
              <a:rPr lang="en-US" altLang="ko-KR" sz="4800" dirty="0"/>
              <a:t>Bebop </a:t>
            </a:r>
            <a:r>
              <a:rPr lang="ko-KR" altLang="en-US" sz="4800" dirty="0"/>
              <a:t>드론 </a:t>
            </a:r>
            <a:r>
              <a:rPr lang="en-US" altLang="ko-KR" sz="4800" dirty="0"/>
              <a:t>ArduPilot </a:t>
            </a:r>
            <a:r>
              <a:rPr lang="ko-KR" altLang="en-US" sz="4800" dirty="0"/>
              <a:t>비행 프로그램 업로드</a:t>
            </a:r>
            <a:endParaRPr 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38250" y="3410014"/>
            <a:ext cx="7429500" cy="2304986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2019</a:t>
            </a:r>
            <a:r>
              <a:rPr lang="ko-KR" altLang="en-US"/>
              <a:t>년 </a:t>
            </a:r>
            <a:r>
              <a:rPr lang="en-US" altLang="ko-KR"/>
              <a:t>5</a:t>
            </a:r>
            <a:r>
              <a:rPr lang="ko-KR" altLang="en-US"/>
              <a:t>월 </a:t>
            </a:r>
            <a:r>
              <a:rPr lang="en-US" altLang="ko-KR"/>
              <a:t>30</a:t>
            </a:r>
            <a:r>
              <a:rPr lang="ko-KR" altLang="en-US"/>
              <a:t>일</a:t>
            </a:r>
            <a:r>
              <a:rPr lang="en-US" altLang="ko-KR"/>
              <a:t>(</a:t>
            </a:r>
            <a:r>
              <a:rPr lang="ko-KR" altLang="en-US"/>
              <a:t>목</a:t>
            </a:r>
            <a:r>
              <a:rPr lang="en-US" altLang="ko-KR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/>
              <a:t>성병문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ko-KR" altLang="en-US"/>
              <a:t>한세대학교 자율비행 </a:t>
            </a:r>
            <a:r>
              <a:rPr lang="ko-KR" altLang="en-US" dirty="0"/>
              <a:t>연구모임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290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ArduPilot </a:t>
            </a:r>
            <a:r>
              <a:rPr lang="ko-KR" altLang="en-US" dirty="0"/>
              <a:t>소스 다운로드 및 빌드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소스 다운로드</a:t>
            </a:r>
            <a:endParaRPr lang="en-US" dirty="0"/>
          </a:p>
          <a:p>
            <a:pPr lvl="1"/>
            <a:r>
              <a:rPr lang="en-US" dirty="0"/>
              <a:t>$ git clone https://github.com/ArduPilot/ArduPilot.git</a:t>
            </a:r>
          </a:p>
          <a:p>
            <a:r>
              <a:rPr lang="ko-KR" altLang="en-US" dirty="0"/>
              <a:t>폴더 이동</a:t>
            </a:r>
            <a:endParaRPr lang="en-US" dirty="0"/>
          </a:p>
          <a:p>
            <a:pPr lvl="1"/>
            <a:r>
              <a:rPr lang="en-US" dirty="0"/>
              <a:t>$ cd ArduPilot</a:t>
            </a:r>
          </a:p>
          <a:p>
            <a:r>
              <a:rPr lang="ko-KR" altLang="en-US" dirty="0"/>
              <a:t>소스 업데이트</a:t>
            </a:r>
            <a:endParaRPr lang="en-US" dirty="0"/>
          </a:p>
          <a:p>
            <a:pPr lvl="1"/>
            <a:r>
              <a:rPr lang="en-US" dirty="0"/>
              <a:t>$ git pull</a:t>
            </a:r>
          </a:p>
          <a:p>
            <a:pPr lvl="1"/>
            <a:r>
              <a:rPr lang="en-US" dirty="0"/>
              <a:t>$ git submodule update --init --recursive</a:t>
            </a:r>
          </a:p>
          <a:p>
            <a:r>
              <a:rPr lang="ko-KR" altLang="en-US" dirty="0"/>
              <a:t>빌드 환경 설정</a:t>
            </a:r>
            <a:endParaRPr lang="en-US" dirty="0"/>
          </a:p>
          <a:p>
            <a:pPr lvl="1"/>
            <a:r>
              <a:rPr lang="en-US" dirty="0"/>
              <a:t>$ ./</a:t>
            </a:r>
            <a:r>
              <a:rPr lang="en-US" dirty="0" err="1"/>
              <a:t>waf</a:t>
            </a:r>
            <a:r>
              <a:rPr lang="en-US" dirty="0"/>
              <a:t> configure --board=bebop</a:t>
            </a:r>
          </a:p>
          <a:p>
            <a:r>
              <a:rPr lang="ko-KR" altLang="en-US" dirty="0"/>
              <a:t>프로그램 빌드</a:t>
            </a:r>
            <a:endParaRPr lang="en-US" dirty="0"/>
          </a:p>
          <a:p>
            <a:pPr lvl="1"/>
            <a:r>
              <a:rPr lang="en-US" dirty="0"/>
              <a:t>$ ./</a:t>
            </a:r>
            <a:r>
              <a:rPr lang="en-US" dirty="0" err="1"/>
              <a:t>waf</a:t>
            </a:r>
            <a:r>
              <a:rPr lang="en-US" dirty="0"/>
              <a:t> build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664A7-F427-4CE6-B4E0-68F20D477FC0}" type="datetime1">
              <a:rPr lang="ko-KR" altLang="en-US" smtClean="0"/>
              <a:t>2019-06-03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자율비행 스터디 일정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59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ArduPilot</a:t>
            </a:r>
            <a:r>
              <a:rPr lang="ko-KR" altLang="en-US" smtClean="0"/>
              <a:t>업로드 </a:t>
            </a:r>
            <a:r>
              <a:rPr lang="en-US" altLang="ko-KR" dirty="0"/>
              <a:t>1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노트북에서 </a:t>
            </a:r>
            <a:r>
              <a:rPr lang="en-US" dirty="0"/>
              <a:t>Bebop </a:t>
            </a:r>
            <a:r>
              <a:rPr lang="ko-KR" altLang="en-US" dirty="0"/>
              <a:t>와이파이 연결</a:t>
            </a:r>
            <a:endParaRPr lang="en-US" altLang="ko-KR" dirty="0"/>
          </a:p>
          <a:p>
            <a:pPr lvl="1"/>
            <a:r>
              <a:rPr lang="en-US" altLang="ko-KR" dirty="0"/>
              <a:t>Bebop </a:t>
            </a:r>
            <a:r>
              <a:rPr lang="ko-KR" altLang="en-US" dirty="0"/>
              <a:t>드론의 </a:t>
            </a:r>
            <a:r>
              <a:rPr lang="en-US" altLang="ko-KR" dirty="0"/>
              <a:t>Wi-Fi AP </a:t>
            </a:r>
            <a:r>
              <a:rPr lang="ko-KR" altLang="en-US" dirty="0"/>
              <a:t>이름은 </a:t>
            </a:r>
            <a:r>
              <a:rPr lang="en-US" dirty="0"/>
              <a:t>Bebop2_xxxxx 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  <a:endParaRPr lang="en-US" dirty="0"/>
          </a:p>
          <a:p>
            <a:r>
              <a:rPr lang="en-US" altLang="ko-KR" dirty="0"/>
              <a:t>Bebop </a:t>
            </a:r>
            <a:r>
              <a:rPr lang="ko-KR" altLang="en-US" dirty="0"/>
              <a:t>연결 확인</a:t>
            </a:r>
            <a:endParaRPr lang="en-US" altLang="ko-KR" dirty="0"/>
          </a:p>
          <a:p>
            <a:pPr lvl="1"/>
            <a:r>
              <a:rPr lang="en-US" altLang="ko-KR" dirty="0"/>
              <a:t>$ ping 192.168.42.1</a:t>
            </a:r>
          </a:p>
          <a:p>
            <a:r>
              <a:rPr lang="ko-KR" altLang="en-US" dirty="0"/>
              <a:t>비밥 드론의 파워 버튼을 연속 </a:t>
            </a:r>
            <a:r>
              <a:rPr lang="en-US" altLang="ko-KR" dirty="0"/>
              <a:t>4</a:t>
            </a:r>
            <a:r>
              <a:rPr lang="ko-KR" altLang="en-US" dirty="0"/>
              <a:t>번 눌러서 </a:t>
            </a:r>
            <a:r>
              <a:rPr lang="en-US" altLang="ko-KR" dirty="0"/>
              <a:t>adb </a:t>
            </a:r>
            <a:r>
              <a:rPr lang="ko-KR" altLang="en-US" dirty="0"/>
              <a:t>서버를 실행한다</a:t>
            </a:r>
            <a:r>
              <a:rPr lang="en-US" altLang="ko-KR" dirty="0"/>
              <a:t>.</a:t>
            </a:r>
          </a:p>
          <a:p>
            <a:pPr lvl="1"/>
            <a:r>
              <a:rPr lang="en-US" dirty="0"/>
              <a:t>telnet </a:t>
            </a:r>
            <a:r>
              <a:rPr lang="ko-KR" altLang="en-US" dirty="0"/>
              <a:t>접속이 가능해진다</a:t>
            </a:r>
            <a:r>
              <a:rPr lang="en-US" altLang="ko-KR" dirty="0"/>
              <a:t>.</a:t>
            </a:r>
            <a:endParaRPr lang="en-US" dirty="0"/>
          </a:p>
          <a:p>
            <a:r>
              <a:rPr lang="en-US" dirty="0"/>
              <a:t>adb </a:t>
            </a:r>
            <a:r>
              <a:rPr lang="ko-KR" altLang="en-US" dirty="0"/>
              <a:t>프로그램으로 </a:t>
            </a:r>
            <a:r>
              <a:rPr lang="en-US" altLang="ko-KR" dirty="0"/>
              <a:t>bebop </a:t>
            </a:r>
            <a:r>
              <a:rPr lang="ko-KR" altLang="en-US" dirty="0"/>
              <a:t>접속</a:t>
            </a:r>
            <a:endParaRPr lang="en-US" dirty="0"/>
          </a:p>
          <a:p>
            <a:pPr lvl="1"/>
            <a:r>
              <a:rPr lang="en-US" dirty="0"/>
              <a:t>$ adb connect 192.168.42.1:9050 </a:t>
            </a:r>
          </a:p>
          <a:p>
            <a:r>
              <a:rPr lang="ko-KR" altLang="en-US" dirty="0"/>
              <a:t>루트 폴더를 수정 가능 모드로 재 마운트한다</a:t>
            </a:r>
            <a:r>
              <a:rPr lang="en-US" altLang="ko-KR" dirty="0"/>
              <a:t>.</a:t>
            </a:r>
            <a:endParaRPr lang="en-US" dirty="0"/>
          </a:p>
          <a:p>
            <a:pPr lvl="1"/>
            <a:r>
              <a:rPr lang="en-US" dirty="0"/>
              <a:t>$ adb shell mount -o </a:t>
            </a:r>
            <a:r>
              <a:rPr lang="en-US" dirty="0" err="1"/>
              <a:t>remount,rw</a:t>
            </a:r>
            <a:r>
              <a:rPr lang="en-US" dirty="0"/>
              <a:t> /  </a:t>
            </a:r>
          </a:p>
          <a:p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664A7-F427-4CE6-B4E0-68F20D477FC0}" type="datetime1">
              <a:rPr lang="ko-KR" altLang="en-US" smtClean="0"/>
              <a:t>2019-06-03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자율비행 스터디 일정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895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ArduPilot </a:t>
            </a:r>
            <a:r>
              <a:rPr lang="ko-KR" altLang="en-US" dirty="0"/>
              <a:t>업로드 </a:t>
            </a:r>
            <a:r>
              <a:rPr lang="en-US" altLang="ko-KR" dirty="0"/>
              <a:t>2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664A7-F427-4CE6-B4E0-68F20D477FC0}" type="datetime1">
              <a:rPr lang="ko-KR" altLang="en-US" smtClean="0"/>
              <a:t>2019-06-03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자율비행 스터디 일정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12</a:t>
            </a:fld>
            <a:endParaRPr lang="en-US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681038" y="1255271"/>
            <a:ext cx="8912141" cy="4921692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업로드 폴더 생성</a:t>
            </a:r>
            <a:endParaRPr lang="en-US" sz="3200" dirty="0"/>
          </a:p>
          <a:p>
            <a:pPr lvl="1"/>
            <a:r>
              <a:rPr lang="en-US" sz="3200" dirty="0"/>
              <a:t>$ adb shell mkdir /data/ftp/internal_000/APM</a:t>
            </a:r>
          </a:p>
          <a:p>
            <a:r>
              <a:rPr lang="en-US" sz="3200" smtClean="0"/>
              <a:t>ardupilot </a:t>
            </a:r>
            <a:r>
              <a:rPr lang="ko-KR" altLang="en-US" sz="3200" dirty="0"/>
              <a:t>비행 </a:t>
            </a:r>
            <a:r>
              <a:rPr lang="en-US" altLang="ko-KR" sz="3200" dirty="0"/>
              <a:t>S/W </a:t>
            </a:r>
            <a:r>
              <a:rPr lang="ko-KR" altLang="en-US" sz="3200" dirty="0"/>
              <a:t>업로드</a:t>
            </a:r>
            <a:endParaRPr lang="en-US" sz="3200" dirty="0"/>
          </a:p>
          <a:p>
            <a:pPr lvl="1"/>
            <a:r>
              <a:rPr lang="en-US" sz="3200" dirty="0"/>
              <a:t>$ adb push build/bebop/bin/arducopter  /data/ftp/internal_000/APM/</a:t>
            </a:r>
          </a:p>
          <a:p>
            <a:r>
              <a:rPr lang="ko-KR" altLang="en-US" sz="3200" dirty="0"/>
              <a:t>디스크 동기화</a:t>
            </a:r>
            <a:endParaRPr lang="en-US" sz="3200" dirty="0"/>
          </a:p>
          <a:p>
            <a:pPr lvl="1"/>
            <a:r>
              <a:rPr lang="en-US" sz="3200" dirty="0"/>
              <a:t>$ adb shell sync</a:t>
            </a:r>
          </a:p>
          <a:p>
            <a:pPr lvl="1"/>
            <a:r>
              <a:rPr lang="en-US" sz="3200" dirty="0"/>
              <a:t>$ adb shell sync</a:t>
            </a:r>
          </a:p>
        </p:txBody>
      </p:sp>
    </p:spTree>
    <p:extLst>
      <p:ext uri="{BB962C8B-B14F-4D97-AF65-F5344CB8AC3E}">
        <p14:creationId xmlns:p14="http://schemas.microsoft.com/office/powerpoint/2010/main" val="1224889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비밥 </a:t>
            </a:r>
            <a:r>
              <a:rPr lang="ko-KR" altLang="en-US" sz="3600"/>
              <a:t>드론 </a:t>
            </a:r>
            <a:r>
              <a:rPr lang="en-US" sz="3600" smtClean="0"/>
              <a:t>ArduPilot </a:t>
            </a:r>
            <a:r>
              <a:rPr lang="ko-KR" altLang="en-US" sz="3600" dirty="0"/>
              <a:t>자동</a:t>
            </a:r>
            <a:r>
              <a:rPr lang="en-US" sz="3600" dirty="0"/>
              <a:t> </a:t>
            </a:r>
            <a:r>
              <a:rPr lang="ko-KR" altLang="en-US" sz="3600" dirty="0"/>
              <a:t>실행 설정 </a:t>
            </a:r>
            <a:r>
              <a:rPr lang="en-US" altLang="ko-KR" sz="3600" dirty="0"/>
              <a:t>1</a:t>
            </a:r>
            <a:endParaRPr lang="en-US" sz="36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664A7-F427-4CE6-B4E0-68F20D477FC0}" type="datetime1">
              <a:rPr lang="ko-KR" altLang="en-US" smtClean="0"/>
              <a:t>2019-06-03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자율비행 스터디 일정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13</a:t>
            </a:fld>
            <a:endParaRPr lang="en-US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681038" y="1255271"/>
            <a:ext cx="8912141" cy="4921692"/>
          </a:xfrm>
        </p:spPr>
        <p:txBody>
          <a:bodyPr>
            <a:normAutofit/>
          </a:bodyPr>
          <a:lstStyle/>
          <a:p>
            <a:r>
              <a:rPr lang="ko-KR" altLang="en-US" dirty="0"/>
              <a:t>비밥 드론을 텔넷으로 접속한다</a:t>
            </a:r>
            <a:r>
              <a:rPr lang="en-US" altLang="ko-KR" dirty="0"/>
              <a:t>.</a:t>
            </a:r>
            <a:endParaRPr lang="en-US" dirty="0"/>
          </a:p>
          <a:p>
            <a:pPr lvl="1"/>
            <a:r>
              <a:rPr lang="en-US" dirty="0"/>
              <a:t>$ telnet 192.168.42.1</a:t>
            </a:r>
          </a:p>
          <a:p>
            <a:r>
              <a:rPr lang="ko-KR" altLang="en-US" dirty="0"/>
              <a:t>현재 실행중인 </a:t>
            </a:r>
            <a:r>
              <a:rPr lang="en-US" altLang="ko-KR" dirty="0"/>
              <a:t>ardupilot </a:t>
            </a:r>
            <a:r>
              <a:rPr lang="ko-KR" altLang="en-US" dirty="0"/>
              <a:t>프로그램 종료</a:t>
            </a:r>
            <a:endParaRPr lang="en-US" dirty="0"/>
          </a:p>
          <a:p>
            <a:pPr lvl="1"/>
            <a:r>
              <a:rPr lang="en-US" dirty="0"/>
              <a:t>$ kk</a:t>
            </a:r>
          </a:p>
          <a:p>
            <a:r>
              <a:rPr lang="ko-KR" altLang="en-US" dirty="0"/>
              <a:t>루트 폴더를 수정 가능 모드로 재 마운트한다</a:t>
            </a:r>
            <a:r>
              <a:rPr lang="en-US" altLang="ko-KR" dirty="0"/>
              <a:t>.</a:t>
            </a:r>
            <a:endParaRPr lang="en-US" dirty="0"/>
          </a:p>
          <a:p>
            <a:pPr lvl="1"/>
            <a:r>
              <a:rPr lang="en-US" dirty="0"/>
              <a:t>$ mount -o </a:t>
            </a:r>
            <a:r>
              <a:rPr lang="en-US" dirty="0" err="1"/>
              <a:t>remount,rw</a:t>
            </a:r>
            <a:r>
              <a:rPr lang="en-US" dirty="0"/>
              <a:t> /</a:t>
            </a:r>
          </a:p>
          <a:p>
            <a:r>
              <a:rPr lang="ko-KR" altLang="en-US" dirty="0"/>
              <a:t>업로드한 </a:t>
            </a:r>
            <a:r>
              <a:rPr lang="en-US" altLang="ko-KR" dirty="0"/>
              <a:t>arducopter </a:t>
            </a:r>
            <a:r>
              <a:rPr lang="ko-KR" altLang="en-US" dirty="0"/>
              <a:t>비행 </a:t>
            </a:r>
            <a:r>
              <a:rPr lang="en-US" altLang="ko-KR" dirty="0"/>
              <a:t>S/W</a:t>
            </a:r>
            <a:r>
              <a:rPr lang="ko-KR" altLang="en-US" dirty="0"/>
              <a:t>를 </a:t>
            </a:r>
            <a:r>
              <a:rPr lang="en-US" altLang="ko-KR" dirty="0"/>
              <a:t>/</a:t>
            </a:r>
            <a:r>
              <a:rPr lang="en-US" altLang="ko-KR" dirty="0" err="1"/>
              <a:t>usr</a:t>
            </a:r>
            <a:r>
              <a:rPr lang="en-US" altLang="ko-KR" dirty="0"/>
              <a:t>/</a:t>
            </a:r>
            <a:r>
              <a:rPr lang="en-US" altLang="ko-KR" dirty="0" err="1"/>
              <a:t>sbin</a:t>
            </a:r>
            <a:r>
              <a:rPr lang="en-US" altLang="ko-KR" dirty="0"/>
              <a:t> </a:t>
            </a:r>
            <a:r>
              <a:rPr lang="ko-KR" altLang="en-US" dirty="0"/>
              <a:t>폴더로 이동</a:t>
            </a:r>
            <a:endParaRPr lang="en-US" dirty="0"/>
          </a:p>
          <a:p>
            <a:pPr lvl="1"/>
            <a:r>
              <a:rPr lang="en-US" dirty="0"/>
              <a:t>$ mv /data/ftp/internal_000/APM/arducopter /</a:t>
            </a:r>
            <a:r>
              <a:rPr lang="en-US" dirty="0" err="1"/>
              <a:t>usr</a:t>
            </a:r>
            <a:r>
              <a:rPr lang="en-US" dirty="0"/>
              <a:t>/</a:t>
            </a:r>
            <a:r>
              <a:rPr lang="en-US" dirty="0" err="1"/>
              <a:t>sbin</a:t>
            </a:r>
            <a:endParaRPr lang="en-US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356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비밥 </a:t>
            </a:r>
            <a:r>
              <a:rPr lang="ko-KR" altLang="en-US" sz="3600"/>
              <a:t>드론 </a:t>
            </a:r>
            <a:r>
              <a:rPr lang="en-US" sz="3600" smtClean="0"/>
              <a:t>AruduPilot </a:t>
            </a:r>
            <a:r>
              <a:rPr lang="ko-KR" altLang="en-US" sz="3600" dirty="0"/>
              <a:t>자동</a:t>
            </a:r>
            <a:r>
              <a:rPr lang="en-US" sz="3600" dirty="0"/>
              <a:t> </a:t>
            </a:r>
            <a:r>
              <a:rPr lang="ko-KR" altLang="en-US" sz="3600" dirty="0"/>
              <a:t>실행 설정 </a:t>
            </a:r>
            <a:r>
              <a:rPr lang="en-US" altLang="ko-KR" sz="3600" dirty="0"/>
              <a:t>2</a:t>
            </a:r>
            <a:endParaRPr lang="en-US" sz="36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664A7-F427-4CE6-B4E0-68F20D477FC0}" type="datetime1">
              <a:rPr lang="ko-KR" altLang="en-US" smtClean="0"/>
              <a:t>2019-06-03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자율비행 스터디 일정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14</a:t>
            </a:fld>
            <a:endParaRPr lang="en-US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681038" y="1255271"/>
            <a:ext cx="8912141" cy="1980910"/>
          </a:xfrm>
        </p:spPr>
        <p:txBody>
          <a:bodyPr>
            <a:normAutofit fontScale="92500"/>
          </a:bodyPr>
          <a:lstStyle/>
          <a:p>
            <a:r>
              <a:rPr lang="ko-KR" altLang="en-US" sz="2400"/>
              <a:t>리눅스 자동 실행 프로그램 원본 복사</a:t>
            </a:r>
            <a:endParaRPr lang="en-US" sz="2400"/>
          </a:p>
          <a:p>
            <a:pPr lvl="1"/>
            <a:r>
              <a:rPr lang="en-US" sz="2400"/>
              <a:t>$ cp /etc/init.d/rcS_mode_default /etc/init.d/rcS_mode_default_backup</a:t>
            </a:r>
            <a:endParaRPr lang="en-US" altLang="ko-KR" sz="2400"/>
          </a:p>
          <a:p>
            <a:r>
              <a:rPr lang="ko-KR" altLang="en-US" sz="2400"/>
              <a:t>리눅스 자동 실행 프로그램 수정</a:t>
            </a:r>
            <a:endParaRPr lang="en-US" sz="2400"/>
          </a:p>
          <a:p>
            <a:pPr lvl="1"/>
            <a:r>
              <a:rPr lang="en-US" sz="2400"/>
              <a:t>$ vi /etc/init.d/rcS_mode_default </a:t>
            </a:r>
            <a:endParaRPr lang="ko-KR" altLang="en-US" sz="2400"/>
          </a:p>
          <a:p>
            <a:endParaRPr lang="en-US" altLang="ko-KR" sz="2400"/>
          </a:p>
        </p:txBody>
      </p:sp>
      <p:sp>
        <p:nvSpPr>
          <p:cNvPr id="3" name="직사각형 2"/>
          <p:cNvSpPr/>
          <p:nvPr/>
        </p:nvSpPr>
        <p:spPr>
          <a:xfrm>
            <a:off x="1208598" y="3291840"/>
            <a:ext cx="7625301" cy="28704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noAutofit/>
          </a:bodyPr>
          <a:lstStyle/>
          <a:p>
            <a:r>
              <a:rPr lang="en-US" sz="2000" dirty="0"/>
              <a:t>#!/bin/</a:t>
            </a:r>
            <a:r>
              <a:rPr lang="en-US" sz="2000" dirty="0" err="1"/>
              <a:t>sh</a:t>
            </a:r>
            <a:endParaRPr lang="en-US" sz="2000" dirty="0"/>
          </a:p>
          <a:p>
            <a:r>
              <a:rPr lang="en-US" sz="2000" dirty="0" err="1"/>
              <a:t>ulogger</a:t>
            </a:r>
            <a:r>
              <a:rPr lang="en-US" sz="2000" dirty="0"/>
              <a:t> -t "</a:t>
            </a:r>
            <a:r>
              <a:rPr lang="en-US" sz="2000" dirty="0" err="1"/>
              <a:t>rcS_mode_default</a:t>
            </a:r>
            <a:r>
              <a:rPr lang="en-US" sz="2000" dirty="0"/>
              <a:t>" -p I "Launching Dragon"</a:t>
            </a:r>
          </a:p>
          <a:p>
            <a:r>
              <a:rPr lang="en-US" sz="2000" dirty="0"/>
              <a:t>echo $((1024*1024)) &gt; /proc/sys/net/core/</a:t>
            </a:r>
            <a:r>
              <a:rPr lang="en-US" sz="2000" dirty="0" err="1"/>
              <a:t>wmem_max</a:t>
            </a:r>
            <a:r>
              <a:rPr lang="en-US" sz="2000" dirty="0"/>
              <a:t> </a:t>
            </a:r>
          </a:p>
          <a:p>
            <a:r>
              <a:rPr lang="en-US" sz="2000" dirty="0"/>
              <a:t>#DragonStarter.sh -out2null &amp;</a:t>
            </a:r>
          </a:p>
          <a:p>
            <a:r>
              <a:rPr lang="en-US" sz="2000" dirty="0"/>
              <a:t>arducopter -A udp:192.168.42.255:14550:bcast -B /dev/ttyPA1 -C  udp:192.168.42.255:14551:bcast -l /data/ftp/internal_000/APM/logs -t /data/ftp/internal_000/APM/terrain &amp;</a:t>
            </a:r>
          </a:p>
          <a:p>
            <a:endParaRPr lang="en-US" sz="2000" dirty="0"/>
          </a:p>
          <a:p>
            <a:r>
              <a:rPr lang="en-US" sz="2000" dirty="0"/>
              <a:t>sleep 1</a:t>
            </a:r>
          </a:p>
        </p:txBody>
      </p:sp>
    </p:spTree>
    <p:extLst>
      <p:ext uri="{BB962C8B-B14F-4D97-AF65-F5344CB8AC3E}">
        <p14:creationId xmlns:p14="http://schemas.microsoft.com/office/powerpoint/2010/main" val="11847027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비밥 드론 리부팅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600"/>
              <a:t>파일 동기화</a:t>
            </a:r>
            <a:endParaRPr lang="en-US" sz="3600"/>
          </a:p>
          <a:p>
            <a:pPr lvl="1"/>
            <a:r>
              <a:rPr lang="en-US" sz="3600"/>
              <a:t>sync</a:t>
            </a:r>
          </a:p>
          <a:p>
            <a:pPr lvl="1"/>
            <a:r>
              <a:rPr lang="en-US" sz="3600"/>
              <a:t>sync</a:t>
            </a:r>
          </a:p>
          <a:p>
            <a:r>
              <a:rPr lang="ko-KR" altLang="en-US" sz="3600"/>
              <a:t>리부팅</a:t>
            </a:r>
            <a:endParaRPr lang="en-US" sz="3600"/>
          </a:p>
          <a:p>
            <a:pPr lvl="1"/>
            <a:r>
              <a:rPr lang="en-US" sz="3600"/>
              <a:t>reboot</a:t>
            </a:r>
          </a:p>
          <a:p>
            <a:endParaRPr lang="en-US" sz="360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664A7-F427-4CE6-B4E0-68F20D477FC0}" type="datetime1">
              <a:rPr lang="ko-KR" altLang="en-US" smtClean="0"/>
              <a:t>2019-06-03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자율비행 스터디 일정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4712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Ardupilot </a:t>
            </a:r>
            <a:r>
              <a:rPr lang="ko-KR" altLang="en-US" smtClean="0"/>
              <a:t>버전별 프로그램 크기</a:t>
            </a:r>
            <a:endParaRPr lang="en-US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1038" y="1494599"/>
            <a:ext cx="8543925" cy="1363391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664A7-F427-4CE6-B4E0-68F20D477FC0}" type="datetime1">
              <a:rPr lang="ko-KR" altLang="en-US" smtClean="0"/>
              <a:t>2019-06-03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자율비행 스터디 일정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16</a:t>
            </a:fld>
            <a:endParaRPr 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941" y="2982972"/>
            <a:ext cx="8497121" cy="132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7386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1038" y="2343397"/>
            <a:ext cx="8543925" cy="1325563"/>
          </a:xfrm>
        </p:spPr>
        <p:txBody>
          <a:bodyPr/>
          <a:lstStyle/>
          <a:p>
            <a:pPr algn="ctr"/>
            <a:r>
              <a:rPr lang="ko-KR" altLang="en-US" dirty="0"/>
              <a:t>끝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17</a:t>
            </a:fld>
            <a:endParaRPr 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9096A-FB80-4DFA-8377-57081A574AA4}" type="datetime1">
              <a:rPr lang="ko-KR" altLang="en-US" smtClean="0"/>
              <a:t>2019-06-03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자율비행 스터디 일정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2182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스터디 목적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비밥 </a:t>
            </a:r>
            <a:r>
              <a:rPr lang="en-US" altLang="ko-KR" dirty="0"/>
              <a:t>2 </a:t>
            </a:r>
            <a:r>
              <a:rPr lang="ko-KR" altLang="en-US" dirty="0"/>
              <a:t>드론의 비행 </a:t>
            </a:r>
            <a:r>
              <a:rPr lang="en-US" altLang="ko-KR" dirty="0"/>
              <a:t>S/W</a:t>
            </a:r>
            <a:r>
              <a:rPr lang="ko-KR" altLang="en-US" dirty="0"/>
              <a:t>를 </a:t>
            </a:r>
            <a:r>
              <a:rPr lang="en-US" altLang="ko-KR" dirty="0"/>
              <a:t>ArduPilot</a:t>
            </a:r>
            <a:r>
              <a:rPr lang="ko-KR" altLang="en-US" dirty="0"/>
              <a:t>으로 업데이트 방법 및 절차를 학습한다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Mavlink</a:t>
            </a:r>
            <a:r>
              <a:rPr lang="ko-KR" altLang="en-US" dirty="0"/>
              <a:t>를 지원</a:t>
            </a:r>
            <a:endParaRPr lang="en-US" altLang="ko-KR" dirty="0"/>
          </a:p>
          <a:p>
            <a:pPr lvl="2"/>
            <a:r>
              <a:rPr lang="en-US" altLang="ko-KR" dirty="0"/>
              <a:t>Mission Planner </a:t>
            </a:r>
            <a:r>
              <a:rPr lang="ko-KR" altLang="en-US" dirty="0"/>
              <a:t>연결 가능</a:t>
            </a:r>
            <a:endParaRPr lang="en-US" altLang="ko-KR" dirty="0"/>
          </a:p>
          <a:p>
            <a:pPr lvl="2"/>
            <a:r>
              <a:rPr lang="en-US" altLang="ko-KR" dirty="0"/>
              <a:t>QGroundControl </a:t>
            </a:r>
            <a:r>
              <a:rPr lang="ko-KR" altLang="en-US" dirty="0"/>
              <a:t>연결 가능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664A7-F427-4CE6-B4E0-68F20D477FC0}" type="datetime1">
              <a:rPr lang="ko-KR" altLang="en-US" smtClean="0"/>
              <a:t>2019-06-03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자율비행 스터디 일정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354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목차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ArduPilot </a:t>
            </a:r>
            <a:r>
              <a:rPr lang="ko-KR" altLang="en-US" dirty="0"/>
              <a:t>소개</a:t>
            </a:r>
            <a:endParaRPr lang="en-US" altLang="ko-KR" dirty="0"/>
          </a:p>
          <a:p>
            <a:r>
              <a:rPr lang="en-US" dirty="0"/>
              <a:t>Bebop2 </a:t>
            </a:r>
            <a:r>
              <a:rPr lang="ko-KR" altLang="en-US" dirty="0"/>
              <a:t>드론 소개</a:t>
            </a:r>
            <a:endParaRPr lang="en-US" altLang="ko-KR" dirty="0"/>
          </a:p>
          <a:p>
            <a:r>
              <a:rPr lang="en-US" dirty="0"/>
              <a:t>ArduPilot </a:t>
            </a:r>
            <a:r>
              <a:rPr lang="ko-KR" altLang="en-US" dirty="0"/>
              <a:t>빌드 환경</a:t>
            </a:r>
            <a:endParaRPr lang="en-US" altLang="ko-KR" dirty="0"/>
          </a:p>
          <a:p>
            <a:r>
              <a:rPr lang="ko-KR" altLang="en-US" dirty="0"/>
              <a:t>빌드 프로그램 설치</a:t>
            </a:r>
            <a:endParaRPr lang="en-US" altLang="ko-KR" dirty="0"/>
          </a:p>
          <a:p>
            <a:r>
              <a:rPr lang="ko-KR" altLang="en-US" dirty="0"/>
              <a:t>빌드 환경 설정</a:t>
            </a:r>
            <a:endParaRPr lang="en-US" altLang="ko-KR" dirty="0"/>
          </a:p>
          <a:p>
            <a:r>
              <a:rPr lang="en-US" dirty="0"/>
              <a:t>Arducopter </a:t>
            </a:r>
            <a:r>
              <a:rPr lang="ko-KR" altLang="en-US" dirty="0"/>
              <a:t>소스 다운로드 및 빌드</a:t>
            </a:r>
            <a:endParaRPr lang="en-US" altLang="ko-KR" dirty="0"/>
          </a:p>
          <a:p>
            <a:r>
              <a:rPr lang="en-US" dirty="0"/>
              <a:t>Arducopter </a:t>
            </a:r>
            <a:r>
              <a:rPr lang="ko-KR" altLang="en-US" dirty="0"/>
              <a:t>업로드</a:t>
            </a:r>
            <a:endParaRPr lang="en-US" altLang="ko-KR" dirty="0"/>
          </a:p>
          <a:p>
            <a:r>
              <a:rPr lang="en-US" dirty="0"/>
              <a:t>Bebop </a:t>
            </a:r>
            <a:r>
              <a:rPr lang="ko-KR" altLang="en-US" dirty="0"/>
              <a:t>드론 </a:t>
            </a:r>
            <a:r>
              <a:rPr lang="en-US" altLang="ko-KR" dirty="0"/>
              <a:t>Arducopter </a:t>
            </a:r>
            <a:r>
              <a:rPr lang="ko-KR" altLang="en-US" dirty="0"/>
              <a:t>자동 실행 설정</a:t>
            </a:r>
            <a:endParaRPr lang="en-US" altLang="ko-KR" dirty="0"/>
          </a:p>
          <a:p>
            <a:r>
              <a:rPr lang="en-US" dirty="0"/>
              <a:t>Bebop </a:t>
            </a:r>
            <a:r>
              <a:rPr lang="ko-KR" altLang="en-US" dirty="0"/>
              <a:t>드론 리부팅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664A7-F427-4CE6-B4E0-68F20D477FC0}" type="datetime1">
              <a:rPr lang="ko-KR" altLang="en-US" smtClean="0"/>
              <a:t>2019-06-03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자율비행 스터디 일정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271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ArduPilot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1038" y="1255271"/>
            <a:ext cx="8543925" cy="3727276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ArduPilot</a:t>
            </a:r>
            <a:r>
              <a:rPr lang="ko-KR" altLang="en-US"/>
              <a:t>은 </a:t>
            </a:r>
            <a:r>
              <a:rPr lang="ko-KR" altLang="en-US" smtClean="0"/>
              <a:t>운송체의 자율 제어를 위한 오픈 소스 </a:t>
            </a:r>
            <a:r>
              <a:rPr lang="ko-KR" altLang="en-US" dirty="0"/>
              <a:t>소프트웨어이다</a:t>
            </a:r>
            <a:r>
              <a:rPr lang="en-US" altLang="ko-KR" dirty="0"/>
              <a:t>.</a:t>
            </a:r>
          </a:p>
          <a:p>
            <a:pPr>
              <a:lnSpc>
                <a:spcPct val="120000"/>
              </a:lnSpc>
            </a:pPr>
            <a:r>
              <a:rPr lang="en-US" dirty="0"/>
              <a:t>ArduPilot </a:t>
            </a:r>
            <a:r>
              <a:rPr lang="ko-KR" altLang="en-US" dirty="0"/>
              <a:t>조정 </a:t>
            </a:r>
            <a:r>
              <a:rPr lang="ko-KR" altLang="en-US"/>
              <a:t>가능 </a:t>
            </a:r>
            <a:r>
              <a:rPr lang="ko-KR" altLang="en-US" smtClean="0"/>
              <a:t>운송체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멀티 로터 드론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고정익 및 </a:t>
            </a:r>
            <a:r>
              <a:rPr lang="en-US" altLang="ko-KR" dirty="0"/>
              <a:t>VTOL </a:t>
            </a:r>
            <a:r>
              <a:rPr lang="ko-KR" altLang="en-US" dirty="0"/>
              <a:t>항공기</a:t>
            </a:r>
            <a:r>
              <a:rPr lang="en-US" altLang="ko-KR" dirty="0"/>
              <a:t> 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헬리콥터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Ground rovers</a:t>
            </a:r>
          </a:p>
          <a:p>
            <a:pPr lvl="1">
              <a:lnSpc>
                <a:spcPct val="120000"/>
              </a:lnSpc>
            </a:pPr>
            <a:r>
              <a:rPr lang="ko-KR" altLang="en-US" dirty="0"/>
              <a:t>보트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잠수함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안테나 추적기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664A7-F427-4CE6-B4E0-68F20D477FC0}" type="datetime1">
              <a:rPr lang="ko-KR" altLang="en-US" smtClean="0"/>
              <a:t>2019-06-03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자율비행 스터디 일정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4</a:t>
            </a:fld>
            <a:endParaRPr lang="en-US"/>
          </a:p>
        </p:txBody>
      </p:sp>
      <p:pic>
        <p:nvPicPr>
          <p:cNvPr id="1026" name="Picture 2" descr="Image result for ardupilo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5429" y="3182433"/>
            <a:ext cx="5043978" cy="2841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rduPilot Logo, Medium Siz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2122" y="569172"/>
            <a:ext cx="2095500" cy="31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3611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Bebop 2 Drone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1038" y="1255272"/>
            <a:ext cx="8679530" cy="3596646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/>
              <a:t>홈페이지</a:t>
            </a:r>
            <a:endParaRPr lang="en-US" altLang="ko-KR" dirty="0"/>
          </a:p>
          <a:p>
            <a:pPr lvl="1"/>
            <a:r>
              <a:rPr lang="en-US" dirty="0">
                <a:hlinkClick r:id="rId3"/>
              </a:rPr>
              <a:t>https://www.parrot.com/us/drones/parrot-bebop-2</a:t>
            </a:r>
            <a:endParaRPr lang="en-US" dirty="0"/>
          </a:p>
          <a:p>
            <a:r>
              <a:rPr lang="ko-KR" altLang="en-US" dirty="0"/>
              <a:t>주요 특징</a:t>
            </a:r>
            <a:endParaRPr lang="en-US" altLang="ko-KR" dirty="0"/>
          </a:p>
          <a:p>
            <a:pPr lvl="1"/>
            <a:r>
              <a:rPr lang="ko-KR" altLang="en-US" dirty="0"/>
              <a:t>무게</a:t>
            </a:r>
            <a:r>
              <a:rPr lang="en-US" dirty="0"/>
              <a:t> 500 g</a:t>
            </a:r>
          </a:p>
          <a:p>
            <a:pPr lvl="1"/>
            <a:r>
              <a:rPr lang="ko-KR" altLang="en-US" dirty="0"/>
              <a:t>비행 시간 </a:t>
            </a:r>
            <a:r>
              <a:rPr lang="en-US" dirty="0"/>
              <a:t>25 </a:t>
            </a:r>
            <a:r>
              <a:rPr lang="ko-KR" altLang="en-US" dirty="0"/>
              <a:t>분</a:t>
            </a:r>
            <a:endParaRPr lang="en-US" altLang="ko-KR" dirty="0"/>
          </a:p>
          <a:p>
            <a:pPr lvl="1"/>
            <a:r>
              <a:rPr lang="ko-KR" altLang="en-US" dirty="0"/>
              <a:t>실내</a:t>
            </a:r>
            <a:r>
              <a:rPr lang="en-US" altLang="ko-KR" dirty="0"/>
              <a:t>/</a:t>
            </a:r>
            <a:r>
              <a:rPr lang="ko-KR" altLang="en-US" dirty="0"/>
              <a:t>실외 비행</a:t>
            </a:r>
            <a:endParaRPr lang="en-US" altLang="ko-KR" dirty="0"/>
          </a:p>
          <a:p>
            <a:r>
              <a:rPr lang="ko-KR" altLang="en-US" dirty="0"/>
              <a:t>매뉴얼</a:t>
            </a:r>
            <a:endParaRPr lang="en-US" altLang="ko-KR" dirty="0"/>
          </a:p>
          <a:p>
            <a:pPr lvl="1"/>
            <a:r>
              <a:rPr lang="en-US" dirty="0">
                <a:hlinkClick r:id="rId4"/>
              </a:rPr>
              <a:t>http://www.produktinfo.conrad.com/datenblaetter/1400000-1499999/001413006-an-01-en-PARROT_BEBOP_DRONE_2_WEISS.pdf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664A7-F427-4CE6-B4E0-68F20D477FC0}" type="datetime1">
              <a:rPr lang="ko-KR" altLang="en-US" smtClean="0"/>
              <a:t>2019-06-03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자율비행 스터디 일정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5</a:t>
            </a:fld>
            <a:endParaRPr lang="en-US"/>
          </a:p>
        </p:txBody>
      </p:sp>
      <p:pic>
        <p:nvPicPr>
          <p:cNvPr id="8" name="2qdW7ramMr4"/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3728537" y="2911151"/>
            <a:ext cx="5792202" cy="3258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117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Bebop 2 </a:t>
            </a:r>
            <a:r>
              <a:rPr lang="ko-KR" altLang="en-US" dirty="0"/>
              <a:t>빌드 방법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1038" y="1255271"/>
            <a:ext cx="8543925" cy="1816792"/>
          </a:xfrm>
        </p:spPr>
        <p:txBody>
          <a:bodyPr/>
          <a:lstStyle/>
          <a:p>
            <a:r>
              <a:rPr lang="ko-KR" altLang="en-US" dirty="0"/>
              <a:t>공식 문서</a:t>
            </a:r>
            <a:endParaRPr lang="en-US" altLang="ko-KR" dirty="0"/>
          </a:p>
          <a:p>
            <a:pPr lvl="1"/>
            <a:r>
              <a:rPr lang="en-US" dirty="0">
                <a:hlinkClick r:id="rId3"/>
              </a:rPr>
              <a:t>http://ArduPilot.org/dev/docs/building-for-bebop-2.html#building-for-bebop-2</a:t>
            </a:r>
            <a:endParaRPr lang="en-US" dirty="0"/>
          </a:p>
          <a:p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664A7-F427-4CE6-B4E0-68F20D477FC0}" type="datetime1">
              <a:rPr lang="ko-KR" altLang="en-US" smtClean="0"/>
              <a:t>2019-06-03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자율비행 스터디 일정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6</a:t>
            </a:fld>
            <a:endParaRPr lang="en-US"/>
          </a:p>
        </p:txBody>
      </p:sp>
      <p:pic>
        <p:nvPicPr>
          <p:cNvPr id="7" name="Ir0DyvlbTM0"/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193758" y="2937210"/>
            <a:ext cx="5658407" cy="318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578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ArduPilot </a:t>
            </a:r>
            <a:r>
              <a:rPr lang="ko-KR" altLang="en-US" dirty="0"/>
              <a:t>빌드 환경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운영체제</a:t>
            </a:r>
            <a:endParaRPr lang="en-US"/>
          </a:p>
          <a:p>
            <a:pPr lvl="1"/>
            <a:r>
              <a:rPr lang="en-US"/>
              <a:t>Ubuntu 19.04 </a:t>
            </a:r>
            <a:r>
              <a:rPr lang="ko-KR" altLang="en-US"/>
              <a:t>추천</a:t>
            </a:r>
            <a:endParaRPr lang="en-US"/>
          </a:p>
          <a:p>
            <a:pPr lvl="1"/>
            <a:r>
              <a:rPr lang="en-US"/>
              <a:t>Ubuntu 18.04 </a:t>
            </a:r>
            <a:r>
              <a:rPr lang="ko-KR" altLang="en-US"/>
              <a:t>이상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664A7-F427-4CE6-B4E0-68F20D477FC0}" type="datetime1">
              <a:rPr lang="ko-KR" altLang="en-US" smtClean="0"/>
              <a:t>2019-06-03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자율비행 스터디 일정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839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빌드 프로그램 설치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000" dirty="0"/>
              <a:t>armhf toolchain </a:t>
            </a:r>
            <a:r>
              <a:rPr lang="ko-KR" altLang="en-US" sz="2000" dirty="0"/>
              <a:t>설치 프로그램 다운로드</a:t>
            </a:r>
            <a:endParaRPr lang="en-US" sz="2000" dirty="0"/>
          </a:p>
          <a:p>
            <a:pPr lvl="1"/>
            <a:r>
              <a:rPr lang="en-US" sz="2000" dirty="0"/>
              <a:t>$ wget https://raw.githubusercontent.com/Parrot-Developers/toolchains/master/parrot-tools-linuxgnutools-2016.02-linaro_1.0.0-2_amd64.deb</a:t>
            </a:r>
          </a:p>
          <a:p>
            <a:r>
              <a:rPr lang="en-US" sz="2000" dirty="0"/>
              <a:t>armhf toolchain </a:t>
            </a:r>
            <a:r>
              <a:rPr lang="ko-KR" altLang="en-US" sz="2000" dirty="0"/>
              <a:t>설치</a:t>
            </a:r>
            <a:endParaRPr lang="en-US" sz="2000" dirty="0"/>
          </a:p>
          <a:p>
            <a:pPr lvl="1"/>
            <a:r>
              <a:rPr lang="en-US" sz="2000" dirty="0"/>
              <a:t>$ sudo dpkg -i parrot-tools-linuxgnutools-2016.02-linaro_1.0.0-2_amd64.deb</a:t>
            </a:r>
          </a:p>
          <a:p>
            <a:r>
              <a:rPr lang="ko-KR" altLang="en-US" sz="2000" dirty="0"/>
              <a:t>안드로이드 </a:t>
            </a:r>
            <a:r>
              <a:rPr lang="en-US" altLang="ko-KR" sz="2000" dirty="0"/>
              <a:t>adb </a:t>
            </a:r>
            <a:r>
              <a:rPr lang="ko-KR" altLang="en-US" sz="2000" dirty="0"/>
              <a:t>프로그램 설치</a:t>
            </a:r>
            <a:endParaRPr lang="en-US" sz="2000" dirty="0"/>
          </a:p>
          <a:p>
            <a:pPr lvl="1"/>
            <a:r>
              <a:rPr lang="en-US" sz="2000" dirty="0"/>
              <a:t>$ sudo apt install android-tools-</a:t>
            </a:r>
            <a:r>
              <a:rPr lang="en-US" sz="2000" dirty="0" err="1"/>
              <a:t>adb</a:t>
            </a:r>
            <a:endParaRPr lang="en-US" sz="2000" dirty="0"/>
          </a:p>
          <a:p>
            <a:r>
              <a:rPr lang="en-US" altLang="ko-KR" sz="2000" dirty="0"/>
              <a:t>pip(</a:t>
            </a:r>
            <a:r>
              <a:rPr lang="ko-KR" altLang="en-US" sz="2000" dirty="0"/>
              <a:t>파이슨 패키지 인스톨러</a:t>
            </a:r>
            <a:r>
              <a:rPr lang="en-US" altLang="ko-KR" sz="2000" dirty="0"/>
              <a:t>)</a:t>
            </a:r>
            <a:r>
              <a:rPr lang="ko-KR" altLang="en-US" sz="2000" dirty="0"/>
              <a:t> 설치</a:t>
            </a:r>
            <a:endParaRPr lang="en-US" sz="2000" dirty="0"/>
          </a:p>
          <a:p>
            <a:pPr lvl="1"/>
            <a:r>
              <a:rPr lang="en-US" sz="2000" dirty="0"/>
              <a:t>$ sudo apt install python-pip</a:t>
            </a:r>
          </a:p>
          <a:p>
            <a:r>
              <a:rPr lang="en-US" sz="2000" dirty="0"/>
              <a:t>pip </a:t>
            </a:r>
            <a:r>
              <a:rPr lang="ko-KR" altLang="en-US" sz="2000" dirty="0"/>
              <a:t>프로그램 업데이트</a:t>
            </a:r>
            <a:endParaRPr lang="en-US" altLang="ko-KR" sz="2000" dirty="0"/>
          </a:p>
          <a:p>
            <a:pPr lvl="1"/>
            <a:r>
              <a:rPr lang="en-US" sz="2000" dirty="0"/>
              <a:t>$ </a:t>
            </a:r>
            <a:r>
              <a:rPr lang="sv-SE" sz="2000" dirty="0"/>
              <a:t>python -m pip install --upgrade pip</a:t>
            </a:r>
            <a:endParaRPr lang="en-US" sz="2000" dirty="0"/>
          </a:p>
          <a:p>
            <a:r>
              <a:rPr lang="ko-KR" altLang="en-US" sz="2000" dirty="0"/>
              <a:t>파이슨 </a:t>
            </a:r>
            <a:r>
              <a:rPr lang="en-US" altLang="ko-KR" sz="2000" dirty="0"/>
              <a:t>future </a:t>
            </a:r>
            <a:r>
              <a:rPr lang="ko-KR" altLang="en-US" sz="2000" dirty="0"/>
              <a:t>패키지 설치</a:t>
            </a:r>
            <a:endParaRPr lang="en-US" sz="2000" dirty="0"/>
          </a:p>
          <a:p>
            <a:pPr lvl="1"/>
            <a:r>
              <a:rPr lang="en-US" sz="2000" dirty="0"/>
              <a:t>$ sudo pip install future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664A7-F427-4CE6-B4E0-68F20D477FC0}" type="datetime1">
              <a:rPr lang="ko-KR" altLang="en-US" smtClean="0"/>
              <a:t>2019-06-03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자율비행 스터디 일정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빌드 환경 설정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PATH </a:t>
            </a:r>
            <a:r>
              <a:rPr lang="ko-KR" altLang="en-US"/>
              <a:t>환경 변수에 </a:t>
            </a:r>
            <a:r>
              <a:rPr lang="en-US" altLang="ko-KR"/>
              <a:t>toolchain </a:t>
            </a:r>
            <a:r>
              <a:rPr lang="ko-KR" altLang="en-US"/>
              <a:t>프로그램 경로 추가</a:t>
            </a:r>
            <a:endParaRPr lang="en-US"/>
          </a:p>
          <a:p>
            <a:pPr lvl="1"/>
            <a:r>
              <a:rPr lang="en-US"/>
              <a:t>$ vi ~/.bashrc</a:t>
            </a:r>
          </a:p>
          <a:p>
            <a:pPr lvl="2"/>
            <a:r>
              <a:rPr lang="ko-KR" altLang="en-US"/>
              <a:t>맨 아랫 줄에 다음 내용 추가</a:t>
            </a:r>
            <a:endParaRPr lang="en-US" altLang="ko-KR"/>
          </a:p>
          <a:p>
            <a:pPr lvl="3"/>
            <a:r>
              <a:rPr lang="en-US" sz="2000">
                <a:latin typeface="Consolas" panose="020B0609020204030204" pitchFamily="49" charset="0"/>
              </a:rPr>
              <a:t>export PATH=/opt/arm-2016.02-linaro/bin:$PATH</a:t>
            </a:r>
          </a:p>
          <a:p>
            <a:pPr lvl="1"/>
            <a:r>
              <a:rPr lang="ko-KR" altLang="en-US"/>
              <a:t>환경 설정 업데이트</a:t>
            </a:r>
            <a:endParaRPr lang="en-US" altLang="ko-KR"/>
          </a:p>
          <a:p>
            <a:pPr lvl="2"/>
            <a:r>
              <a:rPr lang="en-US"/>
              <a:t>$ source ~/.bashrc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664A7-F427-4CE6-B4E0-68F20D477FC0}" type="datetime1">
              <a:rPr lang="ko-KR" altLang="en-US" smtClean="0"/>
              <a:t>2019-06-03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자율비행 스터디 일정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062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10014</TotalTime>
  <Words>603</Words>
  <Application>Microsoft Office PowerPoint</Application>
  <PresentationFormat>A4 용지(210x297mm)</PresentationFormat>
  <Paragraphs>173</Paragraphs>
  <Slides>17</Slides>
  <Notes>0</Notes>
  <HiddenSlides>0</HiddenSlides>
  <MMClips>2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맑은 고딕</vt:lpstr>
      <vt:lpstr>바탕</vt:lpstr>
      <vt:lpstr>Arial</vt:lpstr>
      <vt:lpstr>Calibri</vt:lpstr>
      <vt:lpstr>Consolas</vt:lpstr>
      <vt:lpstr>Times New Roman</vt:lpstr>
      <vt:lpstr>Office 테마</vt:lpstr>
      <vt:lpstr>Bebop 드론 ArduPilot 비행 프로그램 업로드</vt:lpstr>
      <vt:lpstr>스터디 목적</vt:lpstr>
      <vt:lpstr>목차</vt:lpstr>
      <vt:lpstr>ArduPilot</vt:lpstr>
      <vt:lpstr>Bebop 2 Drone</vt:lpstr>
      <vt:lpstr>Bebop 2 빌드 방법</vt:lpstr>
      <vt:lpstr>ArduPilot 빌드 환경</vt:lpstr>
      <vt:lpstr>빌드 프로그램 설치</vt:lpstr>
      <vt:lpstr>빌드 환경 설정</vt:lpstr>
      <vt:lpstr>ArduPilot 소스 다운로드 및 빌드</vt:lpstr>
      <vt:lpstr>ArduPilot업로드 1</vt:lpstr>
      <vt:lpstr>ArduPilot 업로드 2</vt:lpstr>
      <vt:lpstr>비밥 드론 ArduPilot 자동 실행 설정 1</vt:lpstr>
      <vt:lpstr>비밥 드론 AruduPilot 자동 실행 설정 2</vt:lpstr>
      <vt:lpstr>비밥 드론 리부팅</vt:lpstr>
      <vt:lpstr>Ardupilot 버전별 프로그램 크기</vt:lpstr>
      <vt:lpstr>끝.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고급 프로그래밍</dc:title>
  <dc:creator>admin</dc:creator>
  <cp:lastModifiedBy>admin</cp:lastModifiedBy>
  <cp:revision>1708</cp:revision>
  <dcterms:created xsi:type="dcterms:W3CDTF">2018-03-04T04:23:51Z</dcterms:created>
  <dcterms:modified xsi:type="dcterms:W3CDTF">2019-06-03T07:17:12Z</dcterms:modified>
</cp:coreProperties>
</file>