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72" r:id="rId3"/>
    <p:sldId id="273" r:id="rId4"/>
    <p:sldId id="261" r:id="rId5"/>
    <p:sldId id="276" r:id="rId6"/>
    <p:sldId id="262" r:id="rId7"/>
    <p:sldId id="260" r:id="rId8"/>
    <p:sldId id="264" r:id="rId9"/>
    <p:sldId id="263" r:id="rId10"/>
    <p:sldId id="277" r:id="rId11"/>
    <p:sldId id="266" r:id="rId12"/>
    <p:sldId id="267" r:id="rId13"/>
    <p:sldId id="268" r:id="rId14"/>
    <p:sldId id="269" r:id="rId15"/>
    <p:sldId id="271" r:id="rId16"/>
    <p:sldId id="270" r:id="rId17"/>
    <p:sldId id="278" r:id="rId18"/>
    <p:sldId id="275" r:id="rId19"/>
    <p:sldId id="274" r:id="rId20"/>
    <p:sldId id="259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ve sun" initials="as" lastIdx="1" clrIdx="0">
    <p:extLst>
      <p:ext uri="{19B8F6BF-5375-455C-9EA6-DF929625EA0E}">
        <p15:presenceInfo xmlns:p15="http://schemas.microsoft.com/office/powerpoint/2012/main" userId="af778d66278731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000000"/>
    <a:srgbClr val="FF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6513" autoAdjust="0"/>
  </p:normalViewPr>
  <p:slideViewPr>
    <p:cSldViewPr snapToGrid="0">
      <p:cViewPr varScale="1">
        <p:scale>
          <a:sx n="84" d="100"/>
          <a:sy n="84" d="100"/>
        </p:scale>
        <p:origin x="522" y="78"/>
      </p:cViewPr>
      <p:guideLst/>
    </p:cSldViewPr>
  </p:slideViewPr>
  <p:outlineViewPr>
    <p:cViewPr>
      <p:scale>
        <a:sx n="33" d="100"/>
        <a:sy n="33" d="100"/>
      </p:scale>
      <p:origin x="0" y="-2171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above" userId="af778d66278731e4" providerId="LiveId" clId="{552B5A4A-72AE-459A-85B2-74401FBF69C3}"/>
    <pc:docChg chg="undo redo custSel addSld delSld modSld sldOrd modMainMaster modNotesMaster">
      <pc:chgData name="sun above" userId="af778d66278731e4" providerId="LiveId" clId="{552B5A4A-72AE-459A-85B2-74401FBF69C3}" dt="2019-05-20T02:21:36.360" v="33098" actId="27636"/>
      <pc:docMkLst>
        <pc:docMk/>
      </pc:docMkLst>
      <pc:sldChg chg="modSp modTransition">
        <pc:chgData name="sun above" userId="af778d66278731e4" providerId="LiveId" clId="{552B5A4A-72AE-459A-85B2-74401FBF69C3}" dt="2019-05-19T12:24:03.692" v="32052" actId="27636"/>
        <pc:sldMkLst>
          <pc:docMk/>
          <pc:sldMk cId="425629047" sldId="256"/>
        </pc:sldMkLst>
        <pc:spChg chg="mod">
          <ac:chgData name="sun above" userId="af778d66278731e4" providerId="LiveId" clId="{552B5A4A-72AE-459A-85B2-74401FBF69C3}" dt="2019-05-19T12:24:03.692" v="32052" actId="27636"/>
          <ac:spMkLst>
            <pc:docMk/>
            <pc:sldMk cId="425629047" sldId="256"/>
            <ac:spMk id="3" creationId="{00000000-0000-0000-0000-000000000000}"/>
          </ac:spMkLst>
        </pc:spChg>
      </pc:sldChg>
      <pc:sldChg chg="modTransition">
        <pc:chgData name="sun above" userId="af778d66278731e4" providerId="LiveId" clId="{552B5A4A-72AE-459A-85B2-74401FBF69C3}" dt="2019-04-08T20:23:31.865" v="26040"/>
        <pc:sldMkLst>
          <pc:docMk/>
          <pc:sldMk cId="781218299" sldId="259"/>
        </pc:sldMkLst>
      </pc:sldChg>
      <pc:sldMasterChg chg="delSldLayout modSldLayout">
        <pc:chgData name="sun above" userId="af778d66278731e4" providerId="LiveId" clId="{552B5A4A-72AE-459A-85B2-74401FBF69C3}" dt="2019-04-19T21:47:43.731" v="28242" actId="14100"/>
        <pc:sldMasterMkLst>
          <pc:docMk/>
          <pc:sldMasterMk cId="2298705161" sldId="2147483660"/>
        </pc:sldMasterMkLst>
        <pc:sldLayoutChg chg="addSp">
          <pc:chgData name="sun above" userId="af778d66278731e4" providerId="LiveId" clId="{552B5A4A-72AE-459A-85B2-74401FBF69C3}" dt="2019-03-26T12:56:40.217" v="2575"/>
          <pc:sldLayoutMkLst>
            <pc:docMk/>
            <pc:sldMasterMk cId="2298705161" sldId="2147483660"/>
            <pc:sldLayoutMk cId="2954247916" sldId="2147483662"/>
          </pc:sldLayoutMkLst>
          <pc:cxnChg chg="add">
            <ac:chgData name="sun above" userId="af778d66278731e4" providerId="LiveId" clId="{552B5A4A-72AE-459A-85B2-74401FBF69C3}" dt="2019-03-26T12:56:40.217" v="2575"/>
            <ac:cxnSpMkLst>
              <pc:docMk/>
              <pc:sldMasterMk cId="2298705161" sldId="2147483660"/>
              <pc:sldLayoutMk cId="2954247916" sldId="2147483662"/>
              <ac:cxnSpMk id="7" creationId="{9EEBE938-AE8F-479C-A40B-7DE6CC0AE479}"/>
            </ac:cxnSpMkLst>
          </pc:cxnChg>
        </pc:sldLayoutChg>
        <pc:sldLayoutChg chg="addSp modSp">
          <pc:chgData name="sun above" userId="af778d66278731e4" providerId="LiveId" clId="{552B5A4A-72AE-459A-85B2-74401FBF69C3}" dt="2019-04-19T21:47:43.731" v="28242" actId="14100"/>
          <pc:sldLayoutMkLst>
            <pc:docMk/>
            <pc:sldMasterMk cId="2298705161" sldId="2147483660"/>
            <pc:sldLayoutMk cId="2716675863" sldId="2147483663"/>
          </pc:sldLayoutMkLst>
          <pc:spChg chg="add mod ord">
            <ac:chgData name="sun above" userId="af778d66278731e4" providerId="LiveId" clId="{552B5A4A-72AE-459A-85B2-74401FBF69C3}" dt="2019-04-19T21:47:43.731" v="28242" actId="14100"/>
            <ac:spMkLst>
              <pc:docMk/>
              <pc:sldMasterMk cId="2298705161" sldId="2147483660"/>
              <pc:sldLayoutMk cId="2716675863" sldId="2147483663"/>
              <ac:spMk id="8" creationId="{1D9AC6EF-5236-4735-98AC-8902DEB1A217}"/>
            </ac:spMkLst>
          </pc:spChg>
          <pc:cxnChg chg="add mod">
            <ac:chgData name="sun above" userId="af778d66278731e4" providerId="LiveId" clId="{552B5A4A-72AE-459A-85B2-74401FBF69C3}" dt="2019-03-26T12:57:17.866" v="2581" actId="1076"/>
            <ac:cxnSpMkLst>
              <pc:docMk/>
              <pc:sldMasterMk cId="2298705161" sldId="2147483660"/>
              <pc:sldLayoutMk cId="2716675863" sldId="2147483663"/>
              <ac:cxnSpMk id="7" creationId="{9B5A1020-C5BA-46DA-ADE9-6F967CF0AABE}"/>
            </ac:cxnSpMkLst>
          </pc:cxnChg>
        </pc:sldLayoutChg>
        <pc:sldLayoutChg chg="addSp modSp">
          <pc:chgData name="sun above" userId="af778d66278731e4" providerId="LiveId" clId="{552B5A4A-72AE-459A-85B2-74401FBF69C3}" dt="2019-04-04T04:47:43.129" v="12924"/>
          <pc:sldLayoutMkLst>
            <pc:docMk/>
            <pc:sldMasterMk cId="2298705161" sldId="2147483660"/>
            <pc:sldLayoutMk cId="220479327" sldId="2147483664"/>
          </pc:sldLayoutMkLst>
          <pc:spChg chg="mod">
            <ac:chgData name="sun above" userId="af778d66278731e4" providerId="LiveId" clId="{552B5A4A-72AE-459A-85B2-74401FBF69C3}" dt="2019-04-04T04:47:29.020" v="12922" actId="14100"/>
            <ac:spMkLst>
              <pc:docMk/>
              <pc:sldMasterMk cId="2298705161" sldId="2147483660"/>
              <pc:sldLayoutMk cId="220479327" sldId="2147483664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4T04:47:32.952" v="12923" actId="14100"/>
            <ac:spMkLst>
              <pc:docMk/>
              <pc:sldMasterMk cId="2298705161" sldId="2147483660"/>
              <pc:sldLayoutMk cId="220479327" sldId="2147483664"/>
              <ac:spMk id="4" creationId="{00000000-0000-0000-0000-000000000000}"/>
            </ac:spMkLst>
          </pc:spChg>
          <pc:cxnChg chg="add">
            <ac:chgData name="sun above" userId="af778d66278731e4" providerId="LiveId" clId="{552B5A4A-72AE-459A-85B2-74401FBF69C3}" dt="2019-04-04T04:47:43.129" v="12924"/>
            <ac:cxnSpMkLst>
              <pc:docMk/>
              <pc:sldMasterMk cId="2298705161" sldId="2147483660"/>
              <pc:sldLayoutMk cId="220479327" sldId="2147483664"/>
              <ac:cxnSpMk id="8" creationId="{79F398D1-CD94-4309-AE7E-D0AA0185D19A}"/>
            </ac:cxnSpMkLst>
          </pc:cxnChg>
        </pc:sldLayoutChg>
        <pc:sldLayoutChg chg="addSp">
          <pc:chgData name="sun above" userId="af778d66278731e4" providerId="LiveId" clId="{552B5A4A-72AE-459A-85B2-74401FBF69C3}" dt="2019-03-26T13:05:38.684" v="2877"/>
          <pc:sldLayoutMkLst>
            <pc:docMk/>
            <pc:sldMasterMk cId="2298705161" sldId="2147483660"/>
            <pc:sldLayoutMk cId="1290498925" sldId="2147483666"/>
          </pc:sldLayoutMkLst>
          <pc:cxnChg chg="add">
            <ac:chgData name="sun above" userId="af778d66278731e4" providerId="LiveId" clId="{552B5A4A-72AE-459A-85B2-74401FBF69C3}" dt="2019-03-26T13:05:38.684" v="2877"/>
            <ac:cxnSpMkLst>
              <pc:docMk/>
              <pc:sldMasterMk cId="2298705161" sldId="2147483660"/>
              <pc:sldLayoutMk cId="1290498925" sldId="2147483666"/>
              <ac:cxnSpMk id="6" creationId="{518D6A25-815E-4725-BD14-51ED8BC9BD9F}"/>
            </ac:cxnSpMkLst>
          </pc:cxnChg>
        </pc:sldLayoutChg>
        <pc:sldLayoutChg chg="modSp">
          <pc:chgData name="sun above" userId="af778d66278731e4" providerId="LiveId" clId="{552B5A4A-72AE-459A-85B2-74401FBF69C3}" dt="2019-04-05T16:12:17.362" v="20697" actId="207"/>
          <pc:sldLayoutMkLst>
            <pc:docMk/>
            <pc:sldMasterMk cId="2298705161" sldId="2147483660"/>
            <pc:sldLayoutMk cId="2209490456" sldId="2147483673"/>
          </pc:sldLayoutMkLst>
          <pc:spChg chg="mod">
            <ac:chgData name="sun above" userId="af778d66278731e4" providerId="LiveId" clId="{552B5A4A-72AE-459A-85B2-74401FBF69C3}" dt="2019-04-05T15:38:54.998" v="19488" actId="179"/>
            <ac:spMkLst>
              <pc:docMk/>
              <pc:sldMasterMk cId="2298705161" sldId="2147483660"/>
              <pc:sldLayoutMk cId="2209490456" sldId="2147483673"/>
              <ac:spMk id="3" creationId="{00000000-0000-0000-0000-000000000000}"/>
            </ac:spMkLst>
          </pc:spChg>
          <pc:spChg chg="mod">
            <ac:chgData name="sun above" userId="af778d66278731e4" providerId="LiveId" clId="{552B5A4A-72AE-459A-85B2-74401FBF69C3}" dt="2019-04-05T16:12:17.362" v="20697" actId="207"/>
            <ac:spMkLst>
              <pc:docMk/>
              <pc:sldMasterMk cId="2298705161" sldId="2147483660"/>
              <pc:sldLayoutMk cId="2209490456" sldId="2147483673"/>
              <ac:spMk id="4" creationId="{00000000-0000-0000-0000-000000000000}"/>
            </ac:spMkLst>
          </pc:spChg>
        </pc:sldLayoutChg>
      </pc:sldMasterChg>
    </pc:docChg>
  </pc:docChgLst>
  <pc:docChgLst>
    <pc:chgData name="sun above" userId="af778d66278731e4" providerId="LiveId" clId="{796914D3-93D1-4E1F-976E-2D24FD9829C2}"/>
    <pc:docChg chg="custSel addSld modSld">
      <pc:chgData name="sun above" userId="af778d66278731e4" providerId="LiveId" clId="{796914D3-93D1-4E1F-976E-2D24FD9829C2}" dt="2019-05-23T23:59:05.570" v="670"/>
      <pc:docMkLst>
        <pc:docMk/>
      </pc:docMkLst>
      <pc:sldChg chg="modSp">
        <pc:chgData name="sun above" userId="af778d66278731e4" providerId="LiveId" clId="{796914D3-93D1-4E1F-976E-2D24FD9829C2}" dt="2019-05-23T23:39:23.477" v="65"/>
        <pc:sldMkLst>
          <pc:docMk/>
          <pc:sldMk cId="425629047" sldId="256"/>
        </pc:sldMkLst>
        <pc:spChg chg="mod">
          <ac:chgData name="sun above" userId="af778d66278731e4" providerId="LiveId" clId="{796914D3-93D1-4E1F-976E-2D24FD9829C2}" dt="2019-05-23T23:39:06.991" v="34"/>
          <ac:spMkLst>
            <pc:docMk/>
            <pc:sldMk cId="425629047" sldId="256"/>
            <ac:spMk id="2" creationId="{00000000-0000-0000-0000-000000000000}"/>
          </ac:spMkLst>
        </pc:spChg>
        <pc:spChg chg="mod">
          <ac:chgData name="sun above" userId="af778d66278731e4" providerId="LiveId" clId="{796914D3-93D1-4E1F-976E-2D24FD9829C2}" dt="2019-05-23T23:39:23.477" v="65"/>
          <ac:spMkLst>
            <pc:docMk/>
            <pc:sldMk cId="425629047" sldId="256"/>
            <ac:spMk id="3" creationId="{00000000-0000-0000-0000-000000000000}"/>
          </ac:spMkLst>
        </pc:spChg>
      </pc:sldChg>
      <pc:sldChg chg="modSp add">
        <pc:chgData name="sun above" userId="af778d66278731e4" providerId="LiveId" clId="{796914D3-93D1-4E1F-976E-2D24FD9829C2}" dt="2019-05-23T23:59:05.570" v="670"/>
        <pc:sldMkLst>
          <pc:docMk/>
          <pc:sldMk cId="2786835179" sldId="260"/>
        </pc:sldMkLst>
        <pc:spChg chg="mod">
          <ac:chgData name="sun above" userId="af778d66278731e4" providerId="LiveId" clId="{796914D3-93D1-4E1F-976E-2D24FD9829C2}" dt="2019-05-23T23:41:56.679" v="177" actId="20577"/>
          <ac:spMkLst>
            <pc:docMk/>
            <pc:sldMk cId="2786835179" sldId="260"/>
            <ac:spMk id="2" creationId="{EB44AA07-4FE7-47C0-9637-C653BDBAE9B7}"/>
          </ac:spMkLst>
        </pc:spChg>
        <pc:graphicFrameChg chg="mod modGraphic">
          <ac:chgData name="sun above" userId="af778d66278731e4" providerId="LiveId" clId="{796914D3-93D1-4E1F-976E-2D24FD9829C2}" dt="2019-05-23T23:59:05.570" v="670"/>
          <ac:graphicFrameMkLst>
            <pc:docMk/>
            <pc:sldMk cId="2786835179" sldId="260"/>
            <ac:graphicFrameMk id="7" creationId="{1D5C2C5D-82A0-4852-B90D-703DF0E71E9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56C2F-1F67-44A5-80B0-9C3A6CA33C82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89A83-68FF-415A-9A02-55B4D0C3D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E1AE-4639-4348-B0F3-0167B6694DC9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6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BE938-AE8F-479C-A40B-7DE6CC0AE479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4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9AC6EF-5236-4735-98AC-8902DEB1A217}"/>
              </a:ext>
            </a:extLst>
          </p:cNvPr>
          <p:cNvSpPr/>
          <p:nvPr userDrawn="1"/>
        </p:nvSpPr>
        <p:spPr bwMode="blackWhite">
          <a:xfrm>
            <a:off x="207147" y="262785"/>
            <a:ext cx="9491707" cy="637955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B1944-E9AA-4CB3-A3C3-A27AE56A9BB7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A1020-C5BA-46DA-ADE9-6F967CF0AABE}"/>
              </a:ext>
            </a:extLst>
          </p:cNvPr>
          <p:cNvCxnSpPr>
            <a:cxnSpLocks/>
          </p:cNvCxnSpPr>
          <p:nvPr userDrawn="1"/>
        </p:nvCxnSpPr>
        <p:spPr>
          <a:xfrm>
            <a:off x="675879" y="3045204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087542"/>
            <a:ext cx="4210050" cy="508942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087542"/>
            <a:ext cx="4210050" cy="50894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D86E3-99A1-4169-B1C8-1A55721196C8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151168"/>
            <a:ext cx="4210050" cy="5025795"/>
          </a:xfrm>
        </p:spPr>
        <p:txBody>
          <a:bodyPr/>
          <a:lstStyle>
            <a:lvl1pPr marL="398463" indent="-398463"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151168"/>
            <a:ext cx="4210050" cy="5025795"/>
          </a:xfr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wrap="square" lIns="182880" tIns="45720" rIns="91440" bIns="45720" rtlCol="0" anchor="ctr">
            <a:normAutofit/>
          </a:bodyPr>
          <a:lstStyle>
            <a:lvl1pPr>
              <a:defRPr lang="ko-KR" altLang="en-US" sz="1400">
                <a:solidFill>
                  <a:srgbClr val="569CD6"/>
                </a:solidFill>
                <a:latin typeface="Consolas" panose="020B0609020204030204" pitchFamily="49" charset="0"/>
              </a:defRPr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04F0F-8039-4A08-ADA5-D10D3A9B33DF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F398D1-CD94-4309-AE7E-D0AA0185D19A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095500"/>
            <a:ext cx="4190702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271588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095500"/>
            <a:ext cx="4211340" cy="40941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66B29-90F0-4A08-89FB-620AA2F0F8D3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5DA9-78D4-48B3-9962-E7DA71CD6641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0838" y="6356352"/>
            <a:ext cx="2022231" cy="365125"/>
          </a:xfrm>
        </p:spPr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D6A25-815E-4725-BD14-51ED8BC9BD9F}"/>
              </a:ext>
            </a:extLst>
          </p:cNvPr>
          <p:cNvCxnSpPr>
            <a:cxnSpLocks/>
          </p:cNvCxnSpPr>
          <p:nvPr userDrawn="1"/>
        </p:nvCxnSpPr>
        <p:spPr>
          <a:xfrm>
            <a:off x="681038" y="1087542"/>
            <a:ext cx="8543925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34919-3FD6-4B5C-A4D1-EEDC57DC61BF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A5DDEA1-2698-4E9D-9D16-4796BB1B4EE7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A0EB1BB-D2B3-481B-A5E1-F093F8D3CD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3" r:id="rId5"/>
    <p:sldLayoutId id="2147483665" r:id="rId6"/>
    <p:sldLayoutId id="2147483666" r:id="rId7"/>
    <p:sldLayoutId id="214748366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</p:titleStyle>
    <p:bodyStyle>
      <a:lvl1pPr marL="514350" indent="-514350" algn="l" defTabSz="914400" rtl="0" eaLnBrk="1" latinLnBrk="0" hangingPunct="1">
        <a:lnSpc>
          <a:spcPct val="10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바탕" panose="02030600000101010101" pitchFamily="18" charset="-127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PX4/Devguide/master/build_scripts/ubuntu_sim_nuttx.s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0DyvlbTM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rot.com/us/drones/parrot-bebop-2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2qdW7ramMr4" TargetMode="External"/><Relationship Id="rId5" Type="http://schemas.openxmlformats.org/officeDocument/2006/relationships/image" Target="../media/image12.jpeg"/><Relationship Id="rId4" Type="http://schemas.openxmlformats.org/officeDocument/2006/relationships/hyperlink" Target="http://www.produktinfo.conrad.com/datenblaetter/1400000-1499999/001413006-an-01-en-PARROT_BEBOP_DRONE_2_WEIS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x4.io/master/en/complete_vehicles/bebop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snzYhiuWiE?feature=oembed" TargetMode="Externa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Bebop </a:t>
            </a:r>
            <a:r>
              <a:rPr lang="ko-KR" altLang="en-US" sz="4800" dirty="0"/>
              <a:t>드론 </a:t>
            </a:r>
            <a:r>
              <a:rPr lang="en-US" altLang="ko-KR" sz="4800" dirty="0"/>
              <a:t/>
            </a:r>
            <a:br>
              <a:rPr lang="en-US" altLang="ko-KR" sz="4800" dirty="0"/>
            </a:br>
            <a:r>
              <a:rPr lang="en-US" altLang="ko-KR" sz="4800" dirty="0"/>
              <a:t>PX4 </a:t>
            </a:r>
            <a:r>
              <a:rPr lang="ko-KR" altLang="en-US" sz="4800" dirty="0"/>
              <a:t>비행 프로그램 업로드</a:t>
            </a:r>
            <a:endParaRPr 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성병문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한세대학교 자율비행 연구모임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9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크로스 컴파일러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gcc-arm-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g++-arm-</a:t>
            </a:r>
            <a:r>
              <a:rPr lang="en-US" sz="2000" dirty="0" err="1"/>
              <a:t>linux</a:t>
            </a:r>
            <a:r>
              <a:rPr lang="en-US" sz="2000" dirty="0"/>
              <a:t>-</a:t>
            </a:r>
            <a:r>
              <a:rPr lang="en-US" sz="2000" dirty="0" err="1"/>
              <a:t>gnueabihf</a:t>
            </a:r>
            <a:r>
              <a:rPr lang="en-US" sz="2000" dirty="0"/>
              <a:t> -y</a:t>
            </a:r>
          </a:p>
          <a:p>
            <a:r>
              <a:rPr lang="en-US" sz="2000" dirty="0"/>
              <a:t>adb tool </a:t>
            </a:r>
            <a:r>
              <a:rPr lang="ko-KR" altLang="en-US" sz="2000" dirty="0"/>
              <a:t>설치</a:t>
            </a:r>
            <a:endParaRPr lang="en-US" sz="2000" dirty="0"/>
          </a:p>
          <a:p>
            <a:pPr lvl="1"/>
            <a:r>
              <a:rPr lang="en-US" sz="2000" dirty="0"/>
              <a:t>sudo apt install android-tools-adb –y</a:t>
            </a:r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948154" cy="4921692"/>
          </a:xfrm>
        </p:spPr>
        <p:txBody>
          <a:bodyPr>
            <a:normAutofit/>
          </a:bodyPr>
          <a:lstStyle/>
          <a:p>
            <a:r>
              <a:rPr lang="ko-KR" altLang="en-US" sz="1800"/>
              <a:t>소스 </a:t>
            </a:r>
            <a:r>
              <a:rPr lang="ko-KR" altLang="en-US" sz="1800" smtClean="0"/>
              <a:t>다운로드 및 실행</a:t>
            </a:r>
            <a:endParaRPr lang="en-US" sz="1800" dirty="0"/>
          </a:p>
          <a:p>
            <a:pPr lvl="1"/>
            <a:r>
              <a:rPr lang="en-US" sz="1800" smtClean="0"/>
              <a:t>cd  </a:t>
            </a:r>
            <a:r>
              <a:rPr lang="en-US" altLang="ko-KR" sz="1800" smtClean="0"/>
              <a:t>~</a:t>
            </a:r>
            <a:endParaRPr lang="da-DK" sz="1800" dirty="0"/>
          </a:p>
          <a:p>
            <a:pPr lvl="1"/>
            <a:r>
              <a:rPr lang="da-DK" sz="1600" smtClean="0"/>
              <a:t>wget  </a:t>
            </a:r>
            <a:r>
              <a:rPr lang="da-DK" sz="1600" smtClean="0">
                <a:hlinkClick r:id="rId2"/>
              </a:rPr>
              <a:t>https</a:t>
            </a:r>
            <a:r>
              <a:rPr lang="da-DK" sz="1600">
                <a:hlinkClick r:id="rId2"/>
              </a:rPr>
              <a:t>://</a:t>
            </a:r>
            <a:r>
              <a:rPr lang="da-DK" sz="1600" smtClean="0">
                <a:hlinkClick r:id="rId2"/>
              </a:rPr>
              <a:t>raw.githubusercontent.com/PX4/Devguide/master/build_scripts/ubuntu_sim_nuttx.sh</a:t>
            </a:r>
            <a:endParaRPr lang="da-DK" sz="1600" smtClean="0"/>
          </a:p>
          <a:p>
            <a:pPr lvl="1"/>
            <a:r>
              <a:rPr lang="da-DK" sz="1600"/>
              <a:t>source ubuntu_sim_nuttx.sh</a:t>
            </a:r>
            <a:endParaRPr lang="en-US" sz="1600" dirty="0"/>
          </a:p>
          <a:p>
            <a:r>
              <a:rPr lang="ko-KR" altLang="en-US" sz="1800" dirty="0"/>
              <a:t>폴더 이동</a:t>
            </a:r>
            <a:endParaRPr lang="en-US" sz="1800" dirty="0"/>
          </a:p>
          <a:p>
            <a:pPr lvl="1"/>
            <a:r>
              <a:rPr lang="en-US" sz="1800"/>
              <a:t>cd </a:t>
            </a:r>
            <a:r>
              <a:rPr lang="en-US" sz="1800" smtClean="0"/>
              <a:t> ~/src/Firmware</a:t>
            </a:r>
            <a:endParaRPr lang="en-US" sz="1800" dirty="0"/>
          </a:p>
          <a:p>
            <a:r>
              <a:rPr lang="ko-KR" altLang="en-US" sz="1800" dirty="0"/>
              <a:t>소스 업데이트</a:t>
            </a:r>
            <a:endParaRPr lang="en-US" sz="1800" dirty="0"/>
          </a:p>
          <a:p>
            <a:pPr lvl="1"/>
            <a:r>
              <a:rPr lang="en-US" sz="1800"/>
              <a:t>git </a:t>
            </a:r>
            <a:r>
              <a:rPr lang="en-US" sz="1800" smtClean="0"/>
              <a:t>pull</a:t>
            </a:r>
          </a:p>
          <a:p>
            <a:pPr lvl="1"/>
            <a:r>
              <a:rPr lang="en-US" sz="1800"/>
              <a:t>git submodule </a:t>
            </a:r>
            <a:r>
              <a:rPr lang="en-US" sz="1800"/>
              <a:t>sync </a:t>
            </a:r>
            <a:r>
              <a:rPr lang="en-US" sz="1800" smtClean="0"/>
              <a:t> --</a:t>
            </a:r>
            <a:r>
              <a:rPr lang="en-US" sz="1800"/>
              <a:t>recursive</a:t>
            </a:r>
            <a:endParaRPr lang="en-US" sz="1800" dirty="0"/>
          </a:p>
          <a:p>
            <a:pPr lvl="1"/>
            <a:r>
              <a:rPr lang="en-US" sz="1800" dirty="0"/>
              <a:t>git submodule </a:t>
            </a:r>
            <a:r>
              <a:rPr lang="en-US" sz="1800"/>
              <a:t>update </a:t>
            </a:r>
            <a:r>
              <a:rPr lang="en-US" sz="1800" smtClean="0"/>
              <a:t> --</a:t>
            </a:r>
            <a:r>
              <a:rPr lang="en-US" sz="1800" dirty="0"/>
              <a:t>init --recursive</a:t>
            </a:r>
          </a:p>
          <a:p>
            <a:r>
              <a:rPr lang="ko-KR" altLang="en-US" sz="1800" dirty="0"/>
              <a:t>빌드</a:t>
            </a:r>
            <a:endParaRPr lang="en-US" altLang="ko-KR" sz="1800" dirty="0"/>
          </a:p>
          <a:p>
            <a:pPr lvl="1"/>
            <a:r>
              <a:rPr lang="en-US" sz="1800" dirty="0"/>
              <a:t>make </a:t>
            </a:r>
            <a:r>
              <a:rPr lang="en-US" sz="1800" dirty="0" err="1"/>
              <a:t>parrot_bebop</a:t>
            </a: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  <a:r>
              <a:rPr lang="ko-KR" altLang="en-US" dirty="0"/>
              <a:t>업로드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노트북에서 </a:t>
            </a:r>
            <a:r>
              <a:rPr lang="en-US" dirty="0"/>
              <a:t>Bebop </a:t>
            </a:r>
            <a:r>
              <a:rPr lang="ko-KR" altLang="en-US"/>
              <a:t>와이파이 </a:t>
            </a:r>
            <a:r>
              <a:rPr lang="ko-KR" altLang="en-US" smtClean="0"/>
              <a:t>연결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Bebop </a:t>
            </a:r>
            <a:r>
              <a:rPr lang="ko-KR" altLang="en-US" dirty="0"/>
              <a:t>드론의 </a:t>
            </a:r>
            <a:r>
              <a:rPr lang="en-US" altLang="ko-KR" dirty="0"/>
              <a:t>Wi-Fi AP </a:t>
            </a:r>
            <a:r>
              <a:rPr lang="ko-KR" altLang="en-US" dirty="0"/>
              <a:t>이름은 </a:t>
            </a:r>
            <a:r>
              <a:rPr lang="en-US" dirty="0"/>
              <a:t>Bebop2_xxxxx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altLang="ko-KR" dirty="0"/>
              <a:t>Bebop </a:t>
            </a:r>
            <a:r>
              <a:rPr lang="ko-KR" altLang="en-US" dirty="0"/>
              <a:t>연결 확인</a:t>
            </a:r>
            <a:endParaRPr lang="en-US" altLang="ko-KR" dirty="0"/>
          </a:p>
          <a:p>
            <a:pPr lvl="1"/>
            <a:r>
              <a:rPr lang="en-US" altLang="ko-KR" smtClean="0"/>
              <a:t>ping 192.168.42.1</a:t>
            </a:r>
            <a:br>
              <a:rPr lang="en-US" altLang="ko-KR" smtClean="0"/>
            </a:br>
            <a:r>
              <a:rPr lang="en-US" altLang="ko-KR" smtClean="0"/>
              <a:t>Ctrl-C </a:t>
            </a:r>
            <a:r>
              <a:rPr lang="ko-KR" altLang="en-US" smtClean="0"/>
              <a:t>를 입력하여 </a:t>
            </a:r>
            <a:r>
              <a:rPr lang="en-US" altLang="ko-KR" smtClean="0"/>
              <a:t>ping </a:t>
            </a:r>
            <a:r>
              <a:rPr lang="ko-KR" altLang="en-US" smtClean="0"/>
              <a:t>실행을 종료한다</a:t>
            </a:r>
            <a:r>
              <a:rPr lang="en-US" altLang="ko-KR" smtClean="0"/>
              <a:t>.</a:t>
            </a:r>
            <a:endParaRPr lang="en-US" altLang="ko-KR" dirty="0"/>
          </a:p>
          <a:p>
            <a:r>
              <a:rPr lang="ko-KR" altLang="en-US" dirty="0"/>
              <a:t>비밥 드론의 파워 버튼을 연속 </a:t>
            </a:r>
            <a:r>
              <a:rPr lang="en-US" altLang="ko-KR" dirty="0"/>
              <a:t>4</a:t>
            </a:r>
            <a:r>
              <a:rPr lang="ko-KR" altLang="en-US" dirty="0"/>
              <a:t>번 눌러서 </a:t>
            </a:r>
            <a:r>
              <a:rPr lang="en-US" altLang="ko-KR" dirty="0"/>
              <a:t>adb </a:t>
            </a:r>
            <a:r>
              <a:rPr lang="ko-KR" altLang="en-US" dirty="0"/>
              <a:t>서버를 </a:t>
            </a:r>
            <a:r>
              <a:rPr lang="ko-KR" altLang="en-US"/>
              <a:t>실행한다</a:t>
            </a:r>
            <a:r>
              <a:rPr lang="en-US" altLang="ko-KR" smtClean="0"/>
              <a:t>. </a:t>
            </a:r>
            <a:r>
              <a:rPr lang="en-US" smtClean="0"/>
              <a:t>telnet </a:t>
            </a:r>
            <a:r>
              <a:rPr lang="ko-KR" altLang="en-US" dirty="0"/>
              <a:t>접속이 가능해진다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adb </a:t>
            </a:r>
            <a:r>
              <a:rPr lang="ko-KR" altLang="en-US" dirty="0"/>
              <a:t>프로그램으로 </a:t>
            </a:r>
            <a:r>
              <a:rPr lang="en-US" altLang="ko-KR" dirty="0"/>
              <a:t>bebop </a:t>
            </a:r>
            <a:r>
              <a:rPr lang="ko-KR" altLang="en-US" dirty="0"/>
              <a:t>접속</a:t>
            </a:r>
            <a:endParaRPr lang="en-US" dirty="0"/>
          </a:p>
          <a:p>
            <a:pPr lvl="1"/>
            <a:r>
              <a:rPr lang="en-US" smtClean="0"/>
              <a:t>adb </a:t>
            </a:r>
            <a:r>
              <a:rPr lang="en-US"/>
              <a:t>connect 192.168.42.1:9050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5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업로드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13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루트 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smtClean="0"/>
              <a:t>adb </a:t>
            </a:r>
            <a:r>
              <a:rPr lang="en-US" dirty="0"/>
              <a:t>shell mount -o </a:t>
            </a:r>
            <a:r>
              <a:rPr lang="en-US" dirty="0" err="1"/>
              <a:t>remount,rw</a:t>
            </a:r>
            <a:r>
              <a:rPr lang="en-US" dirty="0"/>
              <a:t> /  </a:t>
            </a:r>
          </a:p>
          <a:p>
            <a:r>
              <a:rPr lang="ko-KR" altLang="en-US" sz="2400" dirty="0"/>
              <a:t>업로드 폴더 생성</a:t>
            </a:r>
            <a:endParaRPr lang="en-US" sz="2400" dirty="0"/>
          </a:p>
          <a:p>
            <a:pPr lvl="1"/>
            <a:r>
              <a:rPr lang="en-US" sz="2400" dirty="0"/>
              <a:t>adb </a:t>
            </a:r>
            <a:r>
              <a:rPr lang="en-US" sz="2400"/>
              <a:t>shell </a:t>
            </a:r>
            <a:r>
              <a:rPr lang="en-US" sz="2400" smtClean="0"/>
              <a:t> mkdir   /data/ftp/internal_000/</a:t>
            </a:r>
            <a:r>
              <a:rPr lang="en-US" sz="2400" smtClean="0"/>
              <a:t>px4</a:t>
            </a:r>
            <a:endParaRPr lang="en-US" sz="2400" dirty="0"/>
          </a:p>
          <a:p>
            <a:r>
              <a:rPr lang="en-US" sz="2400" dirty="0"/>
              <a:t>PX4 </a:t>
            </a:r>
            <a:r>
              <a:rPr lang="ko-KR" altLang="en-US" sz="2400" dirty="0"/>
              <a:t>비행 </a:t>
            </a:r>
            <a:r>
              <a:rPr lang="en-US" altLang="ko-KR" sz="2400" dirty="0"/>
              <a:t>S/W </a:t>
            </a:r>
            <a:r>
              <a:rPr lang="ko-KR" altLang="en-US" sz="2400" dirty="0"/>
              <a:t>업로드</a:t>
            </a:r>
            <a:endParaRPr lang="en-US" altLang="ko-KR" sz="2400" dirty="0"/>
          </a:p>
          <a:p>
            <a:pPr lvl="1"/>
            <a:r>
              <a:rPr lang="en-US" sz="2400" smtClean="0"/>
              <a:t>cd   ~/src/Firmware</a:t>
            </a:r>
          </a:p>
          <a:p>
            <a:pPr lvl="1"/>
            <a:r>
              <a:rPr lang="en-US" sz="2400" smtClean="0"/>
              <a:t>make </a:t>
            </a:r>
            <a:r>
              <a:rPr lang="en-US" sz="2400" dirty="0"/>
              <a:t>parrot_bebop upload</a:t>
            </a:r>
          </a:p>
          <a:p>
            <a:r>
              <a:rPr lang="ko-KR" altLang="en-US" sz="2400" dirty="0"/>
              <a:t>디스크 동기화</a:t>
            </a:r>
            <a:endParaRPr lang="en-US" sz="2400" dirty="0"/>
          </a:p>
          <a:p>
            <a:pPr lvl="1"/>
            <a:r>
              <a:rPr lang="en-US" sz="2400" smtClean="0"/>
              <a:t>adb </a:t>
            </a:r>
            <a:r>
              <a:rPr lang="en-US" sz="2400" dirty="0"/>
              <a:t>shell sync</a:t>
            </a:r>
          </a:p>
          <a:p>
            <a:pPr lvl="1"/>
            <a:r>
              <a:rPr lang="en-US" sz="2400" smtClean="0"/>
              <a:t>adb </a:t>
            </a:r>
            <a:r>
              <a:rPr lang="en-US" sz="2400" dirty="0"/>
              <a:t>shell sync</a:t>
            </a:r>
          </a:p>
        </p:txBody>
      </p:sp>
    </p:spTree>
    <p:extLst>
      <p:ext uri="{BB962C8B-B14F-4D97-AF65-F5344CB8AC3E}">
        <p14:creationId xmlns:p14="http://schemas.microsoft.com/office/powerpoint/2010/main" val="1224889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/>
              <a:t>PX4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1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14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307813" y="1261101"/>
            <a:ext cx="9153427" cy="4921692"/>
          </a:xfrm>
        </p:spPr>
        <p:txBody>
          <a:bodyPr>
            <a:normAutofit/>
          </a:bodyPr>
          <a:lstStyle/>
          <a:p>
            <a:r>
              <a:rPr lang="ko-KR" altLang="en-US" dirty="0"/>
              <a:t>비밥 드론을 텔넷으로 접속한다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telnet 192.168.42.1</a:t>
            </a:r>
          </a:p>
          <a:p>
            <a:r>
              <a:rPr lang="ko-KR" altLang="en-US" dirty="0"/>
              <a:t>현재 실행중인 </a:t>
            </a:r>
            <a:r>
              <a:rPr lang="en-US" altLang="ko-KR" dirty="0"/>
              <a:t>PX4 </a:t>
            </a:r>
            <a:r>
              <a:rPr lang="ko-KR" altLang="en-US" dirty="0"/>
              <a:t>프로그램 종료</a:t>
            </a:r>
            <a:endParaRPr lang="en-US" dirty="0"/>
          </a:p>
          <a:p>
            <a:pPr lvl="1"/>
            <a:r>
              <a:rPr lang="en-US" dirty="0"/>
              <a:t>$ kk</a:t>
            </a:r>
          </a:p>
          <a:p>
            <a:r>
              <a:rPr lang="en-US" altLang="ko-KR" dirty="0"/>
              <a:t>PX4 </a:t>
            </a:r>
            <a:r>
              <a:rPr lang="ko-KR" altLang="en-US" dirty="0"/>
              <a:t>비행 </a:t>
            </a:r>
            <a:r>
              <a:rPr lang="en-US" altLang="ko-KR" dirty="0"/>
              <a:t>S/W </a:t>
            </a:r>
            <a:r>
              <a:rPr lang="ko-KR" altLang="en-US" dirty="0"/>
              <a:t>수동 실행</a:t>
            </a:r>
            <a:endParaRPr lang="en-US" dirty="0"/>
          </a:p>
          <a:p>
            <a:pPr lvl="1"/>
            <a:r>
              <a:rPr lang="en-US" dirty="0"/>
              <a:t>$ /data/ftp/internal_000/px4/px4 -s /home/root/px4.config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5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비밥 드론 </a:t>
            </a:r>
            <a:r>
              <a:rPr lang="en-US" sz="3600" dirty="0" err="1"/>
              <a:t>AruduPilot</a:t>
            </a:r>
            <a:r>
              <a:rPr lang="en-US" sz="3600" dirty="0"/>
              <a:t> </a:t>
            </a:r>
            <a:r>
              <a:rPr lang="ko-KR" altLang="en-US" sz="3600" dirty="0"/>
              <a:t>자동</a:t>
            </a:r>
            <a:r>
              <a:rPr lang="en-US" sz="3600" dirty="0"/>
              <a:t> </a:t>
            </a:r>
            <a:r>
              <a:rPr lang="ko-KR" altLang="en-US" sz="3600" dirty="0"/>
              <a:t>실행 설정 </a:t>
            </a:r>
            <a:r>
              <a:rPr lang="en-US" altLang="ko-KR" sz="3600" dirty="0"/>
              <a:t>2</a:t>
            </a:r>
            <a:endParaRPr lang="en-US" sz="36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15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81038" y="1255271"/>
            <a:ext cx="8912141" cy="198091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루트 폴더를 수정 가능 모드로 재 마운트한다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$ mount -o </a:t>
            </a:r>
            <a:r>
              <a:rPr lang="en-US" dirty="0" err="1"/>
              <a:t>remount,rw</a:t>
            </a:r>
            <a:r>
              <a:rPr lang="en-US" dirty="0"/>
              <a:t> /</a:t>
            </a:r>
            <a:endParaRPr lang="en-US" altLang="ko-KR" sz="2400" dirty="0"/>
          </a:p>
          <a:p>
            <a:r>
              <a:rPr lang="ko-KR" altLang="en-US" sz="2400" dirty="0"/>
              <a:t>리눅스 자동 실행 프로그램 원본 복사</a:t>
            </a:r>
            <a:endParaRPr lang="en-US" sz="2400" dirty="0"/>
          </a:p>
          <a:p>
            <a:pPr lvl="1"/>
            <a:r>
              <a:rPr lang="en-US" sz="2400" dirty="0"/>
              <a:t>$ cp 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rcS_mode_default_backup</a:t>
            </a:r>
            <a:endParaRPr lang="en-US" altLang="ko-KR" sz="2400" dirty="0"/>
          </a:p>
          <a:p>
            <a:r>
              <a:rPr lang="ko-KR" altLang="en-US" sz="2400" dirty="0"/>
              <a:t>리눅스 자동 실행 프로그램 수정</a:t>
            </a:r>
            <a:endParaRPr lang="en-US" sz="2400" dirty="0"/>
          </a:p>
          <a:p>
            <a:pPr lvl="1"/>
            <a:r>
              <a:rPr lang="en-US" sz="2400" dirty="0"/>
              <a:t>$ vi /etc/</a:t>
            </a:r>
            <a:r>
              <a:rPr lang="en-US" sz="2400" dirty="0" err="1"/>
              <a:t>init.d</a:t>
            </a:r>
            <a:r>
              <a:rPr lang="en-US" sz="2400" dirty="0"/>
              <a:t>/</a:t>
            </a:r>
            <a:r>
              <a:rPr lang="en-US" sz="2400" dirty="0" err="1"/>
              <a:t>rcS_mode_default</a:t>
            </a:r>
            <a:r>
              <a:rPr lang="en-US" sz="2400" dirty="0"/>
              <a:t> </a:t>
            </a:r>
            <a:endParaRPr lang="ko-KR" altLang="en-US" sz="2400" dirty="0"/>
          </a:p>
          <a:p>
            <a:endParaRPr lang="en-US" altLang="ko-KR" sz="2400" dirty="0"/>
          </a:p>
        </p:txBody>
      </p:sp>
      <p:sp>
        <p:nvSpPr>
          <p:cNvPr id="3" name="직사각형 2"/>
          <p:cNvSpPr/>
          <p:nvPr/>
        </p:nvSpPr>
        <p:spPr>
          <a:xfrm>
            <a:off x="1140349" y="3236180"/>
            <a:ext cx="7625301" cy="31201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normAutofit lnSpcReduction="10000"/>
          </a:bodyPr>
          <a:lstStyle/>
          <a:p>
            <a:r>
              <a:rPr lang="en-US" dirty="0"/>
              <a:t>#!/bin/</a:t>
            </a:r>
            <a:r>
              <a:rPr lang="en-US" dirty="0" err="1"/>
              <a:t>sh</a:t>
            </a:r>
            <a:endParaRPr lang="en-US" dirty="0"/>
          </a:p>
          <a:p>
            <a:r>
              <a:rPr lang="en-US" dirty="0"/>
              <a:t># default </a:t>
            </a:r>
            <a:r>
              <a:rPr lang="en-US" dirty="0" err="1"/>
              <a:t>rcS</a:t>
            </a:r>
            <a:r>
              <a:rPr lang="en-US" dirty="0"/>
              <a:t> running mode script</a:t>
            </a:r>
          </a:p>
          <a:p>
            <a:r>
              <a:rPr lang="en-US" dirty="0"/>
              <a:t>#</a:t>
            </a:r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Dragon"</a:t>
            </a:r>
          </a:p>
          <a:p>
            <a:r>
              <a:rPr lang="en-US" dirty="0" err="1"/>
              <a:t>ulogger</a:t>
            </a:r>
            <a:r>
              <a:rPr lang="en-US" dirty="0"/>
              <a:t> -t "</a:t>
            </a:r>
            <a:r>
              <a:rPr lang="en-US" dirty="0" err="1"/>
              <a:t>rcS_mode_default</a:t>
            </a:r>
            <a:r>
              <a:rPr lang="en-US" dirty="0"/>
              <a:t>" -p I "Launching PX4"</a:t>
            </a:r>
          </a:p>
          <a:p>
            <a:r>
              <a:rPr lang="en-US" dirty="0"/>
              <a:t># increase the max socket size</a:t>
            </a:r>
          </a:p>
          <a:p>
            <a:r>
              <a:rPr lang="en-US" dirty="0"/>
              <a:t>echo $((1024*1024)) &gt; /proc/sys/net/core/</a:t>
            </a:r>
            <a:r>
              <a:rPr lang="en-US" dirty="0" err="1"/>
              <a:t>wmem_max</a:t>
            </a:r>
            <a:r>
              <a:rPr lang="en-US" dirty="0"/>
              <a:t>	</a:t>
            </a:r>
          </a:p>
          <a:p>
            <a:r>
              <a:rPr lang="en-US" dirty="0"/>
              <a:t>#DragonStarter.sh -out2null &amp; </a:t>
            </a:r>
          </a:p>
          <a:p>
            <a:r>
              <a:rPr lang="en-US" dirty="0"/>
              <a:t># enables the fan</a:t>
            </a:r>
          </a:p>
          <a:p>
            <a:r>
              <a:rPr lang="en-US" dirty="0"/>
              <a:t>echo 1 &gt; /sys/class/gpio/gpio85/value </a:t>
            </a:r>
          </a:p>
          <a:p>
            <a:r>
              <a:rPr lang="en-US" dirty="0"/>
              <a:t>/data/ftp/internal_000/px4/px4 -d -s /home/root/px4.config /data/ftp/internal_000/px4/ &gt;/dev/null &amp;</a:t>
            </a:r>
          </a:p>
          <a:p>
            <a:r>
              <a:rPr lang="en-US" dirty="0"/>
              <a:t>sleep 1</a:t>
            </a:r>
          </a:p>
        </p:txBody>
      </p:sp>
    </p:spTree>
    <p:extLst>
      <p:ext uri="{BB962C8B-B14F-4D97-AF65-F5344CB8AC3E}">
        <p14:creationId xmlns:p14="http://schemas.microsoft.com/office/powerpoint/2010/main" val="118470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비밥 드론 리부팅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파일 동기화</a:t>
            </a:r>
            <a:endParaRPr lang="en-US" sz="3600" dirty="0"/>
          </a:p>
          <a:p>
            <a:pPr lvl="1"/>
            <a:r>
              <a:rPr lang="en-US" sz="3600" dirty="0"/>
              <a:t>sync</a:t>
            </a:r>
          </a:p>
          <a:p>
            <a:pPr lvl="1"/>
            <a:r>
              <a:rPr lang="en-US" sz="3600" dirty="0"/>
              <a:t>sync</a:t>
            </a:r>
          </a:p>
          <a:p>
            <a:r>
              <a:rPr lang="ko-KR" altLang="en-US" sz="3600" dirty="0"/>
              <a:t>리부팅</a:t>
            </a:r>
            <a:endParaRPr lang="en-US" sz="3600" dirty="0"/>
          </a:p>
          <a:p>
            <a:pPr lvl="1"/>
            <a:r>
              <a:rPr lang="en-US" sz="3600" dirty="0"/>
              <a:t>reboot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7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주의 사항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Bebop</a:t>
            </a:r>
            <a:r>
              <a:rPr lang="ko-KR" altLang="en-US" sz="3600" dirty="0">
                <a:solidFill>
                  <a:srgbClr val="FF0000"/>
                </a:solidFill>
              </a:rPr>
              <a:t>을 전원을 꺼면 </a:t>
            </a:r>
            <a:r>
              <a:rPr lang="en-US" sz="3600" dirty="0">
                <a:solidFill>
                  <a:srgbClr val="FF0000"/>
                </a:solidFill>
              </a:rPr>
              <a:t>/data/ftp/internal_000/px4/ </a:t>
            </a:r>
            <a:r>
              <a:rPr lang="ko-KR" altLang="en-US" sz="3600" dirty="0">
                <a:solidFill>
                  <a:srgbClr val="FF0000"/>
                </a:solidFill>
              </a:rPr>
              <a:t>폴더가 삭제된다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3600" dirty="0">
                <a:solidFill>
                  <a:srgbClr val="FF0000"/>
                </a:solidFill>
              </a:rPr>
              <a:t>전원을 다시 켠 후에는</a:t>
            </a:r>
            <a:r>
              <a:rPr lang="en-US" altLang="ko-KR" sz="3600" dirty="0">
                <a:solidFill>
                  <a:srgbClr val="FF0000"/>
                </a:solidFill>
              </a:rPr>
              <a:t>, px4 </a:t>
            </a:r>
            <a:r>
              <a:rPr lang="ko-KR" altLang="en-US" sz="3600" dirty="0">
                <a:solidFill>
                  <a:srgbClr val="FF0000"/>
                </a:solidFill>
              </a:rPr>
              <a:t>업로드를 다시하여야 한다</a:t>
            </a:r>
            <a:r>
              <a:rPr lang="en-US" altLang="ko-KR" sz="3600" dirty="0">
                <a:solidFill>
                  <a:srgbClr val="FF0000"/>
                </a:solidFill>
              </a:rPr>
              <a:t>.</a:t>
            </a:r>
            <a:endParaRPr lang="en-US" sz="3600" dirty="0">
              <a:solidFill>
                <a:srgbClr val="FF0000"/>
              </a:solidFill>
            </a:endParaRPr>
          </a:p>
          <a:p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Bebop 2 PX4 </a:t>
            </a:r>
            <a:r>
              <a:rPr lang="ko-KR" altLang="en-US" dirty="0"/>
              <a:t>캘리브레이션 방법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18</a:t>
            </a:fld>
            <a:endParaRPr 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>
                <a:hlinkClick r:id="rId2"/>
              </a:rPr>
              <a:t>https://www.youtube.com/watch?v=Ir0DyvlbTM0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928152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버전별 프로그램 크기</a:t>
            </a:r>
            <a:endParaRPr 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494599"/>
            <a:ext cx="8543925" cy="1363391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19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" y="2982972"/>
            <a:ext cx="8497121" cy="1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3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스터디 목적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비밥 </a:t>
            </a:r>
            <a:r>
              <a:rPr lang="en-US" altLang="ko-KR" dirty="0"/>
              <a:t>2 </a:t>
            </a:r>
            <a:r>
              <a:rPr lang="ko-KR" altLang="en-US" dirty="0"/>
              <a:t>드론의 비행 </a:t>
            </a:r>
            <a:r>
              <a:rPr lang="en-US" altLang="ko-KR" dirty="0"/>
              <a:t>S/W</a:t>
            </a:r>
            <a:r>
              <a:rPr lang="ko-KR" altLang="en-US" dirty="0"/>
              <a:t>를 </a:t>
            </a:r>
            <a:r>
              <a:rPr lang="en-US" altLang="ko-KR" dirty="0"/>
              <a:t>PX4</a:t>
            </a:r>
            <a:r>
              <a:rPr lang="ko-KR" altLang="en-US" dirty="0"/>
              <a:t>로 업데이트하는 방법 및 절차를 학습한다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Mavlink</a:t>
            </a:r>
            <a:r>
              <a:rPr lang="ko-KR" altLang="en-US" dirty="0"/>
              <a:t>를 지원</a:t>
            </a:r>
            <a:endParaRPr lang="en-US" altLang="ko-KR" dirty="0"/>
          </a:p>
          <a:p>
            <a:pPr lvl="2"/>
            <a:r>
              <a:rPr lang="en-US" altLang="ko-KR" dirty="0"/>
              <a:t>Mission Planner </a:t>
            </a:r>
            <a:r>
              <a:rPr lang="ko-KR" altLang="en-US" dirty="0"/>
              <a:t>연결 가능</a:t>
            </a:r>
            <a:endParaRPr lang="en-US" altLang="ko-KR" dirty="0"/>
          </a:p>
          <a:p>
            <a:pPr lvl="2"/>
            <a:r>
              <a:rPr lang="en-US" altLang="ko-KR" dirty="0"/>
              <a:t>QGroundControl </a:t>
            </a:r>
            <a:r>
              <a:rPr lang="ko-KR" altLang="en-US" dirty="0"/>
              <a:t>연결 가능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</p:spPr>
        <p:txBody>
          <a:bodyPr/>
          <a:lstStyle/>
          <a:p>
            <a:pPr algn="ctr"/>
            <a:r>
              <a:rPr lang="ko-KR" altLang="en-US" dirty="0"/>
              <a:t>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20</a:t>
            </a:fld>
            <a:endParaRPr 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096A-FB80-4DFA-8377-57081A574AA4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8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PX4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dirty="0"/>
              <a:t>Bebop2 </a:t>
            </a:r>
            <a:r>
              <a:rPr lang="ko-KR" altLang="en-US" dirty="0"/>
              <a:t>드론 소개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altLang="ko-KR" dirty="0"/>
          </a:p>
          <a:p>
            <a:r>
              <a:rPr lang="ko-KR" altLang="en-US" dirty="0"/>
              <a:t>빌드 프로그램 설치</a:t>
            </a:r>
            <a:endParaRPr lang="en-US" altLang="ko-KR" dirty="0"/>
          </a:p>
          <a:p>
            <a:r>
              <a:rPr lang="ko-KR" altLang="en-US" dirty="0"/>
              <a:t>빌드 환경 설정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소스 다운로드 및 빌드</a:t>
            </a:r>
            <a:endParaRPr lang="en-US" altLang="ko-KR" dirty="0"/>
          </a:p>
          <a:p>
            <a:r>
              <a:rPr lang="en-US" dirty="0"/>
              <a:t>PX4 </a:t>
            </a:r>
            <a:r>
              <a:rPr lang="ko-KR" altLang="en-US" dirty="0"/>
              <a:t>업로드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</a:t>
            </a:r>
            <a:r>
              <a:rPr lang="en-US" altLang="ko-KR" dirty="0"/>
              <a:t>PX4 </a:t>
            </a:r>
            <a:r>
              <a:rPr lang="ko-KR" altLang="en-US" dirty="0"/>
              <a:t>자동 실행 설정</a:t>
            </a:r>
            <a:endParaRPr lang="en-US" altLang="ko-KR" dirty="0"/>
          </a:p>
          <a:p>
            <a:r>
              <a:rPr lang="en-US" dirty="0"/>
              <a:t>Bebop </a:t>
            </a:r>
            <a:r>
              <a:rPr lang="ko-KR" altLang="en-US" dirty="0"/>
              <a:t>드론 리부팅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35D077C-9A40-44A1-998E-FD863CBFA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641652"/>
              </p:ext>
            </p:extLst>
          </p:nvPr>
        </p:nvGraphicFramePr>
        <p:xfrm>
          <a:off x="681038" y="1210643"/>
          <a:ext cx="8543927" cy="5274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9008">
                  <a:extLst>
                    <a:ext uri="{9D8B030D-6E8A-4147-A177-3AD203B41FA5}">
                      <a16:colId xmlns:a16="http://schemas.microsoft.com/office/drawing/2014/main" val="4094763906"/>
                    </a:ext>
                  </a:extLst>
                </a:gridCol>
                <a:gridCol w="1488893">
                  <a:extLst>
                    <a:ext uri="{9D8B030D-6E8A-4147-A177-3AD203B41FA5}">
                      <a16:colId xmlns:a16="http://schemas.microsoft.com/office/drawing/2014/main" val="3445399131"/>
                    </a:ext>
                  </a:extLst>
                </a:gridCol>
                <a:gridCol w="181286">
                  <a:extLst>
                    <a:ext uri="{9D8B030D-6E8A-4147-A177-3AD203B41FA5}">
                      <a16:colId xmlns:a16="http://schemas.microsoft.com/office/drawing/2014/main" val="2207053147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3493986237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4055861658"/>
                    </a:ext>
                  </a:extLst>
                </a:gridCol>
                <a:gridCol w="780264">
                  <a:extLst>
                    <a:ext uri="{9D8B030D-6E8A-4147-A177-3AD203B41FA5}">
                      <a16:colId xmlns:a16="http://schemas.microsoft.com/office/drawing/2014/main" val="2453597731"/>
                    </a:ext>
                  </a:extLst>
                </a:gridCol>
                <a:gridCol w="1834623">
                  <a:extLst>
                    <a:ext uri="{9D8B030D-6E8A-4147-A177-3AD203B41FA5}">
                      <a16:colId xmlns:a16="http://schemas.microsoft.com/office/drawing/2014/main" val="3571386479"/>
                    </a:ext>
                  </a:extLst>
                </a:gridCol>
              </a:tblGrid>
              <a:tr h="108899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본체</a:t>
                      </a:r>
                      <a:endParaRPr lang="en-US" altLang="ko-KR" smtClean="0"/>
                    </a:p>
                    <a:p>
                      <a:pPr algn="ctr"/>
                      <a:r>
                        <a:rPr lang="en-US" smtClean="0"/>
                        <a:t>(Controller)</a:t>
                      </a:r>
                      <a:endParaRPr 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474554"/>
                  </a:ext>
                </a:extLst>
              </a:tr>
              <a:tr h="4065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Bebop2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Snap Dragon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Raspberry 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Pixhawk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9926482"/>
                  </a:ext>
                </a:extLst>
              </a:tr>
              <a:tr h="8738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Autopilot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7281"/>
                  </a:ext>
                </a:extLst>
              </a:tr>
              <a:tr h="60902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원격 통신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Radio</a:t>
                      </a:r>
                      <a:endParaRPr lang="en-US" sz="28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Wi-Fi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XBee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62481"/>
                  </a:ext>
                </a:extLst>
              </a:tr>
              <a:tr h="1880038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조종</a:t>
                      </a:r>
                      <a:endParaRPr lang="en-US" altLang="ko-KR" smtClean="0"/>
                    </a:p>
                    <a:p>
                      <a:pPr algn="ctr"/>
                      <a:r>
                        <a:rPr lang="ko-KR" altLang="en-US" smtClean="0"/>
                        <a:t>프로그램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17160"/>
                  </a:ext>
                </a:extLst>
              </a:tr>
              <a:tr h="3479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 Controller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QGroundControl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Mission Planner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3879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자율비행 시스템 아키텍쳐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32" y="4489654"/>
            <a:ext cx="2192926" cy="12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99" y="2898718"/>
            <a:ext cx="3817058" cy="5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BB5096-211D-4338-8F80-9BFFC30E2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310" y="2870092"/>
            <a:ext cx="1325382" cy="659871"/>
          </a:xfrm>
          <a:prstGeom prst="rect">
            <a:avLst/>
          </a:prstGeom>
        </p:spPr>
      </p:pic>
      <p:pic>
        <p:nvPicPr>
          <p:cNvPr id="9" name="Picture 6" descr="Image result for qgroundcontrol">
            <a:extLst>
              <a:ext uri="{FF2B5EF4-FFF2-40B4-BE49-F238E27FC236}">
                <a16:creationId xmlns:a16="http://schemas.microsoft.com/office/drawing/2014/main" id="{E7A5223D-9BFD-4516-AAF5-AD54D9720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03" y="4342655"/>
            <a:ext cx="2104309" cy="166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0714FE-684F-4C7E-908A-50A2A0C21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170" y="4421081"/>
            <a:ext cx="1315932" cy="13725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738FA8-BA46-4BA1-A8D4-25CA7CBC5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57678" y="978498"/>
            <a:ext cx="918887" cy="15302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2D4585-36F5-4E56-B1C6-CC7280927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3650" y="1299224"/>
            <a:ext cx="1183608" cy="8975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4B968C-216E-46D8-AB0A-E4ABBFEDA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7915" y="1284191"/>
            <a:ext cx="1428551" cy="9656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563713-0EB8-4329-B129-A08C9A1A74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9385" y="1274334"/>
            <a:ext cx="1183608" cy="102220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155C3A2-AA2A-4129-914D-17322A0A8757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H="1" flipV="1">
            <a:off x="2981189" y="2296542"/>
            <a:ext cx="686812" cy="573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507413-7984-431B-AC9D-DBD597BD982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3668001" y="3529963"/>
            <a:ext cx="1529257" cy="8126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B155C3A2-AA2A-4129-914D-17322A0A8757}"/>
              </a:ext>
            </a:extLst>
          </p:cNvPr>
          <p:cNvCxnSpPr>
            <a:cxnSpLocks/>
            <a:stCxn id="1030" idx="0"/>
            <a:endCxn id="27" idx="2"/>
          </p:cNvCxnSpPr>
          <p:nvPr/>
        </p:nvCxnSpPr>
        <p:spPr>
          <a:xfrm flipH="1" flipV="1">
            <a:off x="2981189" y="2296542"/>
            <a:ext cx="3796639" cy="6021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B155C3A2-AA2A-4129-914D-17322A0A8757}"/>
              </a:ext>
            </a:extLst>
          </p:cNvPr>
          <p:cNvCxnSpPr>
            <a:cxnSpLocks/>
            <a:stCxn id="1026" idx="0"/>
            <a:endCxn id="1030" idx="2"/>
          </p:cNvCxnSpPr>
          <p:nvPr/>
        </p:nvCxnSpPr>
        <p:spPr>
          <a:xfrm flipH="1" flipV="1">
            <a:off x="6777828" y="3471278"/>
            <a:ext cx="1107967" cy="1018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6">
            <a:extLst>
              <a:ext uri="{FF2B5EF4-FFF2-40B4-BE49-F238E27FC236}">
                <a16:creationId xmlns:a16="http://schemas.microsoft.com/office/drawing/2014/main" id="{F8507413-7984-431B-AC9D-DBD597BD9823}"/>
              </a:ext>
            </a:extLst>
          </p:cNvPr>
          <p:cNvCxnSpPr>
            <a:cxnSpLocks/>
            <a:stCxn id="9" idx="0"/>
            <a:endCxn id="1030" idx="2"/>
          </p:cNvCxnSpPr>
          <p:nvPr/>
        </p:nvCxnSpPr>
        <p:spPr>
          <a:xfrm flipV="1">
            <a:off x="5197258" y="3471278"/>
            <a:ext cx="1580570" cy="871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6">
            <a:extLst>
              <a:ext uri="{FF2B5EF4-FFF2-40B4-BE49-F238E27FC236}">
                <a16:creationId xmlns:a16="http://schemas.microsoft.com/office/drawing/2014/main" id="{F8507413-7984-431B-AC9D-DBD597BD9823}"/>
              </a:ext>
            </a:extLst>
          </p:cNvPr>
          <p:cNvCxnSpPr>
            <a:cxnSpLocks/>
            <a:stCxn id="1026" idx="0"/>
            <a:endCxn id="8" idx="3"/>
          </p:cNvCxnSpPr>
          <p:nvPr/>
        </p:nvCxnSpPr>
        <p:spPr>
          <a:xfrm flipH="1" flipV="1">
            <a:off x="4330692" y="3200028"/>
            <a:ext cx="3555103" cy="12896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0"/>
            <a:ext cx="8543925" cy="48096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PX4</a:t>
            </a:r>
            <a:r>
              <a:rPr lang="ko-KR" altLang="en-US" dirty="0"/>
              <a:t>는 자율 항공기의 오픈 소스 자동 조종 프로그램이다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PX4</a:t>
            </a:r>
            <a:r>
              <a:rPr lang="ko-KR" altLang="en-US" dirty="0"/>
              <a:t> 지원 </a:t>
            </a:r>
            <a:r>
              <a:rPr lang="en-US" altLang="ko-KR" dirty="0"/>
              <a:t>Flight Controller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Pixhawk/</a:t>
            </a:r>
            <a:r>
              <a:rPr lang="en-US" dirty="0" err="1"/>
              <a:t>NuttX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jMAVSim</a:t>
            </a:r>
            <a:r>
              <a:rPr lang="en-US" dirty="0"/>
              <a:t>/Gazebo Simulation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Snapdragon Flight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Raspberry Pi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Parrot Bebop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Image result for ardupil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98" y="4292479"/>
            <a:ext cx="3663374" cy="206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duPilot Logo, Medium Siz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22" y="569172"/>
            <a:ext cx="2095500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x4 autopilot">
            <a:extLst>
              <a:ext uri="{FF2B5EF4-FFF2-40B4-BE49-F238E27FC236}">
                <a16:creationId xmlns:a16="http://schemas.microsoft.com/office/drawing/2014/main" id="{AA574046-837D-4A75-BB3E-1710C3082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916" y="1903167"/>
            <a:ext cx="2798113" cy="20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1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Bebop 2 Drone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2"/>
            <a:ext cx="8679530" cy="3596646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https://www.parrot.com/us/drones/parrot-bebop-2</a:t>
            </a:r>
            <a:endParaRPr lang="en-US" dirty="0"/>
          </a:p>
          <a:p>
            <a:r>
              <a:rPr lang="ko-KR" altLang="en-US" dirty="0"/>
              <a:t>주요 특징</a:t>
            </a:r>
            <a:endParaRPr lang="en-US" altLang="ko-KR" dirty="0"/>
          </a:p>
          <a:p>
            <a:pPr lvl="1"/>
            <a:r>
              <a:rPr lang="ko-KR" altLang="en-US" dirty="0"/>
              <a:t>무게</a:t>
            </a:r>
            <a:r>
              <a:rPr lang="en-US" dirty="0"/>
              <a:t> 500 g</a:t>
            </a:r>
          </a:p>
          <a:p>
            <a:pPr lvl="1"/>
            <a:r>
              <a:rPr lang="ko-KR" altLang="en-US" dirty="0"/>
              <a:t>비행 시간 </a:t>
            </a:r>
            <a:r>
              <a:rPr lang="en-US" dirty="0"/>
              <a:t>25 </a:t>
            </a:r>
            <a:r>
              <a:rPr lang="ko-KR" altLang="en-US" dirty="0"/>
              <a:t>분</a:t>
            </a:r>
            <a:endParaRPr lang="en-US" altLang="ko-KR" dirty="0"/>
          </a:p>
          <a:p>
            <a:pPr lvl="1"/>
            <a:r>
              <a:rPr lang="ko-KR" altLang="en-US" dirty="0"/>
              <a:t>실내</a:t>
            </a:r>
            <a:r>
              <a:rPr lang="en-US" altLang="ko-KR" dirty="0"/>
              <a:t>/</a:t>
            </a:r>
            <a:r>
              <a:rPr lang="ko-KR" altLang="en-US" dirty="0"/>
              <a:t>실외 비행</a:t>
            </a:r>
            <a:endParaRPr lang="en-US" altLang="ko-KR" dirty="0"/>
          </a:p>
          <a:p>
            <a:r>
              <a:rPr lang="ko-KR" altLang="en-US" dirty="0"/>
              <a:t>매뉴얼</a:t>
            </a:r>
            <a:endParaRPr lang="en-US" altLang="ko-KR" dirty="0"/>
          </a:p>
          <a:p>
            <a:pPr lvl="1"/>
            <a:r>
              <a:rPr lang="en-US" dirty="0">
                <a:hlinkClick r:id="rId4"/>
              </a:rPr>
              <a:t>http://www.produktinfo.conrad.com/datenblaetter/1400000-1499999/001413006-an-01-en-PARROT_BEBOP_DRONE_2_WEISS.pdf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6</a:t>
            </a:fld>
            <a:endParaRPr lang="en-US"/>
          </a:p>
        </p:txBody>
      </p:sp>
      <p:pic>
        <p:nvPicPr>
          <p:cNvPr id="8" name="2qdW7ramMr4"/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993941" y="3060441"/>
            <a:ext cx="5526798" cy="310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Bebop 2 </a:t>
            </a:r>
            <a:r>
              <a:rPr lang="ko-KR" altLang="en-US" dirty="0"/>
              <a:t>빌드 방법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255271"/>
            <a:ext cx="8543925" cy="1816792"/>
          </a:xfrm>
        </p:spPr>
        <p:txBody>
          <a:bodyPr>
            <a:normAutofit/>
          </a:bodyPr>
          <a:lstStyle/>
          <a:p>
            <a:r>
              <a:rPr lang="ko-KR" altLang="en-US" dirty="0"/>
              <a:t>공식 문서</a:t>
            </a:r>
            <a:endParaRPr lang="en-US" altLang="ko-KR" dirty="0"/>
          </a:p>
          <a:p>
            <a:pPr lvl="1"/>
            <a:r>
              <a:rPr lang="en-US" dirty="0">
                <a:hlinkClick r:id="rId3"/>
              </a:rPr>
              <a:t>https://docs.px4.io/master/en/complete_vehicles/bebop.html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7</a:t>
            </a:fld>
            <a:endParaRPr lang="en-US"/>
          </a:p>
        </p:txBody>
      </p:sp>
      <p:pic>
        <p:nvPicPr>
          <p:cNvPr id="8" name="Online Media 7" title="Bebop 2 with PX4: new gains">
            <a:hlinkClick r:id="" action="ppaction://media"/>
            <a:extLst>
              <a:ext uri="{FF2B5EF4-FFF2-40B4-BE49-F238E27FC236}">
                <a16:creationId xmlns:a16="http://schemas.microsoft.com/office/drawing/2014/main" id="{F75535C1-1E0E-458B-A7AE-545C9A2A798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983415" y="2840444"/>
            <a:ext cx="5444932" cy="306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PX4 </a:t>
            </a:r>
            <a:r>
              <a:rPr lang="ko-KR" altLang="en-US" dirty="0"/>
              <a:t>빌드 환경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운영체제</a:t>
            </a:r>
            <a:endParaRPr lang="en-US" dirty="0"/>
          </a:p>
          <a:p>
            <a:pPr lvl="1"/>
            <a:r>
              <a:rPr lang="en-US" dirty="0"/>
              <a:t>Ubuntu 18.04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빌드 프로그램 설치 </a:t>
            </a:r>
            <a:r>
              <a:rPr lang="en-US" altLang="ko-KR" dirty="0"/>
              <a:t>1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사용자 그룹 수정</a:t>
            </a:r>
            <a:endParaRPr lang="en-US" altLang="ko-KR" sz="2000" dirty="0"/>
          </a:p>
          <a:p>
            <a:pPr lvl="1"/>
            <a:r>
              <a:rPr lang="pt-BR" altLang="ko-KR" sz="2000" dirty="0"/>
              <a:t>sudo usermod -a -G dialout $USER</a:t>
            </a:r>
            <a:endParaRPr lang="en-US" altLang="ko-KR" sz="2000" dirty="0"/>
          </a:p>
          <a:p>
            <a:r>
              <a:rPr lang="ko-KR" altLang="en-US" sz="2000" dirty="0"/>
              <a:t>우분트 업데이트</a:t>
            </a:r>
            <a:endParaRPr lang="en-US" altLang="ko-KR" sz="2000" dirty="0"/>
          </a:p>
          <a:p>
            <a:pPr lvl="1"/>
            <a:r>
              <a:rPr lang="en-US" sz="2000" dirty="0"/>
              <a:t>sudo apt update -y</a:t>
            </a:r>
          </a:p>
          <a:p>
            <a:r>
              <a:rPr lang="ko-KR" altLang="en-US" sz="2000" dirty="0"/>
              <a:t>우분투 업그레이트</a:t>
            </a:r>
            <a:endParaRPr lang="en-US" altLang="ko-KR" sz="2000" dirty="0"/>
          </a:p>
          <a:p>
            <a:pPr lvl="1"/>
            <a:r>
              <a:rPr lang="en-US" sz="2000" dirty="0"/>
              <a:t>sudo apt upgrade -y</a:t>
            </a:r>
          </a:p>
          <a:p>
            <a:r>
              <a:rPr lang="ko-KR" altLang="en-US" sz="2000" dirty="0"/>
              <a:t>리부팅</a:t>
            </a:r>
            <a:endParaRPr lang="en-US" altLang="ko-KR" sz="2000" dirty="0"/>
          </a:p>
          <a:p>
            <a:pPr lvl="1"/>
            <a:r>
              <a:rPr lang="en-US" sz="2000" dirty="0"/>
              <a:t>sudo</a:t>
            </a:r>
            <a:r>
              <a:rPr lang="ko-KR" altLang="en-US" sz="2000" dirty="0"/>
              <a:t> </a:t>
            </a:r>
            <a:r>
              <a:rPr lang="en-US" altLang="ko-KR" sz="2000" dirty="0"/>
              <a:t>reboot</a:t>
            </a:r>
          </a:p>
          <a:p>
            <a:r>
              <a:rPr lang="ko-KR" altLang="en-US" sz="2000" dirty="0"/>
              <a:t>빌드 프로그램 설치</a:t>
            </a:r>
            <a:endParaRPr lang="en-US" altLang="ko-KR" sz="2000" dirty="0"/>
          </a:p>
          <a:p>
            <a:pPr lvl="1"/>
            <a:r>
              <a:rPr lang="en-US" sz="2000" dirty="0"/>
              <a:t>sudo apt install adb</a:t>
            </a:r>
          </a:p>
          <a:p>
            <a:pPr lvl="1"/>
            <a:r>
              <a:rPr lang="en-US" sz="2000" dirty="0"/>
              <a:t>sudo apt install git -y</a:t>
            </a:r>
          </a:p>
          <a:p>
            <a:pPr lvl="1"/>
            <a:r>
              <a:rPr lang="en-US" sz="2000" dirty="0"/>
              <a:t>sudo apt install </a:t>
            </a:r>
            <a:r>
              <a:rPr lang="en-US" sz="2000" dirty="0" err="1"/>
              <a:t>cmake</a:t>
            </a:r>
            <a:r>
              <a:rPr lang="en-US" sz="2000" dirty="0"/>
              <a:t> –y</a:t>
            </a:r>
          </a:p>
          <a:p>
            <a:pPr lvl="1"/>
            <a:r>
              <a:rPr lang="en-US" sz="2000" dirty="0"/>
              <a:t>sudo apt install python-jinja2 python-pip python-</a:t>
            </a:r>
            <a:r>
              <a:rPr lang="en-US" sz="2000" dirty="0" err="1"/>
              <a:t>empy</a:t>
            </a:r>
            <a:r>
              <a:rPr lang="en-US" sz="2000" dirty="0"/>
              <a:t> -y</a:t>
            </a:r>
          </a:p>
          <a:p>
            <a:pPr lvl="1"/>
            <a:r>
              <a:rPr lang="en-US" sz="2000" dirty="0"/>
              <a:t>sudo pip install future </a:t>
            </a:r>
            <a:r>
              <a:rPr lang="en-US" sz="2000" dirty="0" err="1"/>
              <a:t>numpy</a:t>
            </a:r>
            <a:r>
              <a:rPr lang="en-US" sz="2000" dirty="0"/>
              <a:t> </a:t>
            </a:r>
            <a:r>
              <a:rPr lang="en-US" sz="2000" dirty="0" err="1"/>
              <a:t>toml</a:t>
            </a:r>
            <a:r>
              <a:rPr lang="en-US" sz="2000" dirty="0"/>
              <a:t> </a:t>
            </a:r>
            <a:r>
              <a:rPr lang="en-US" sz="2000" dirty="0" err="1"/>
              <a:t>catkin_pkg</a:t>
            </a:r>
            <a:r>
              <a:rPr lang="en-US" sz="2000" dirty="0"/>
              <a:t> </a:t>
            </a:r>
            <a:r>
              <a:rPr lang="en-US" sz="2000" dirty="0" err="1"/>
              <a:t>pyyaml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64A7-F427-4CE6-B4E0-68F20D477FC0}" type="datetime1">
              <a:rPr lang="ko-KR" altLang="en-US" smtClean="0"/>
              <a:t>2019-06-06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자율비행 스터디 일정</a:t>
            </a:r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B1BB-D2B3-481B-A5E1-F093F8D3CD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10210</TotalTime>
  <Words>610</Words>
  <Application>Microsoft Office PowerPoint</Application>
  <PresentationFormat>A4 용지(210x297mm)</PresentationFormat>
  <Paragraphs>205</Paragraphs>
  <Slides>20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바탕</vt:lpstr>
      <vt:lpstr>Arial</vt:lpstr>
      <vt:lpstr>Calibri</vt:lpstr>
      <vt:lpstr>Consolas</vt:lpstr>
      <vt:lpstr>Times New Roman</vt:lpstr>
      <vt:lpstr>Office 테마</vt:lpstr>
      <vt:lpstr>Bebop 드론  PX4 비행 프로그램 업로드</vt:lpstr>
      <vt:lpstr>스터디 목적</vt:lpstr>
      <vt:lpstr>목차</vt:lpstr>
      <vt:lpstr>자율비행 시스템 아키텍쳐</vt:lpstr>
      <vt:lpstr>PX4</vt:lpstr>
      <vt:lpstr>Bebop 2 Drone</vt:lpstr>
      <vt:lpstr>Bebop 2 빌드 방법</vt:lpstr>
      <vt:lpstr>PX4 빌드 환경</vt:lpstr>
      <vt:lpstr>빌드 프로그램 설치 1</vt:lpstr>
      <vt:lpstr>빌드 프로그램 설치 2</vt:lpstr>
      <vt:lpstr>PX4 소스 다운로드 및 빌드</vt:lpstr>
      <vt:lpstr>PX4업로드 1</vt:lpstr>
      <vt:lpstr>PX4 업로드 2</vt:lpstr>
      <vt:lpstr>비밥 드론 PX4 자동 실행 설정 1</vt:lpstr>
      <vt:lpstr>비밥 드론 AruduPilot 자동 실행 설정 2</vt:lpstr>
      <vt:lpstr>비밥 드론 리부팅</vt:lpstr>
      <vt:lpstr>주의 사항</vt:lpstr>
      <vt:lpstr>Bebop 2 PX4 캘리브레이션 방법</vt:lpstr>
      <vt:lpstr>PX4 버전별 프로그램 크기</vt:lpstr>
      <vt:lpstr>끝.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 프로그래밍</dc:title>
  <dc:creator>admin</dc:creator>
  <cp:lastModifiedBy>admin</cp:lastModifiedBy>
  <cp:revision>1738</cp:revision>
  <dcterms:created xsi:type="dcterms:W3CDTF">2018-03-04T04:23:51Z</dcterms:created>
  <dcterms:modified xsi:type="dcterms:W3CDTF">2019-06-06T06:40:19Z</dcterms:modified>
</cp:coreProperties>
</file>