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콘텐츠 2개">
  <p:cSld name="1_콘텐츠 2개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martstore.naver.com/enjoycompany/products/4542716496?NaPm=ct%3Djwu57zuw%7Cci%3Dd5aabb1d47f3802b621b852a3f40f3848b1cd395%7Ctr%3Dligh%7Csn%3D962251%7Cic%3D%7Chk%3Df87eb25d2ef680811954940246bab68ce954423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ront.wemakeprice.com/product/152733197?utm_source=naver_ep&amp;utm_medium=PRICE_af&amp;utm_campaign=null&amp;NaPm=ct%3Djwu5f39c%7Cci%3D15a7d1b58b53f090b967d933894518950cdd1a2d%7Ctr%3Dligh%7Csn%3D197023%7Chk%3Deb67423e4eb13ffbb666ca9aab8da9b419a467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mmunity.emlid.com/t/first-build-quadcopter-autonomous-drone-rpi-3-b-navio2/1259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martstore.naver.com/comtecmall/products/512423478?NaPm=ct%3Djwr1t674%7Cci%3Dafc42df00d4873a9df9518ab1574e043f70f2e5d%7Ctr%3Dsls%7Csn%3D361999%7Chk%3D3030fbb3d33d826b182b0c5a621617b820568b01" TargetMode="External"/><Relationship Id="rId4" Type="http://schemas.openxmlformats.org/officeDocument/2006/relationships/hyperlink" Target="https://www.amazon.com/Logitech-940-000110-Gamepad-F310/dp/B003VAHYQY" TargetMode="External"/><Relationship Id="rId9" Type="http://schemas.openxmlformats.org/officeDocument/2006/relationships/hyperlink" Target="https://www.aladin.co.kr/shop/wproduct.aspx?ItemId=181241083" TargetMode="External"/><Relationship Id="rId5" Type="http://schemas.openxmlformats.org/officeDocument/2006/relationships/hyperlink" Target="https://www.amazon.com/Logitech-940-000110-Gamepad-F310/dp/B003VAHYQY" TargetMode="External"/><Relationship Id="rId6" Type="http://schemas.openxmlformats.org/officeDocument/2006/relationships/hyperlink" Target="https://smartstore.naver.com/ssrc/products/3001037622" TargetMode="External"/><Relationship Id="rId7" Type="http://schemas.openxmlformats.org/officeDocument/2006/relationships/hyperlink" Target="https://www.tp-link.com/kr/home-networking/adapter/tl-wn725n/" TargetMode="External"/><Relationship Id="rId8" Type="http://schemas.openxmlformats.org/officeDocument/2006/relationships/hyperlink" Target="http://www.yes24.com/Product/Goods/6262331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s://emlid.com/navio/" TargetMode="External"/><Relationship Id="rId6" Type="http://schemas.openxmlformats.org/officeDocument/2006/relationships/hyperlink" Target="https://eleparts.co.kr/goods/view?no=6396306" TargetMode="External"/><Relationship Id="rId7" Type="http://schemas.openxmlformats.org/officeDocument/2006/relationships/hyperlink" Target="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allfirstedu.co.kr/goods/goods_view.php?goodsNo=1000001111&amp;inflow=naver&amp;NaPm=ct%3Djx5ixybc%7Cci%3De0e61ce9e241ed32f986af78597cc895c54df335%7Ctr%3Dsls%7Csn%3D422417%7Chk%3D8d88e875df09e7258a178e598e200b07152e7ace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%7Cci%3D14f23f6ad99112b8961039e916147f0750a2acd7%7Ctr%3Dslsl%7Csn%3D307839%7Cic%3D%7Chk%3Db0d8b83f0ff7c0312d4b0c49f813bc779b6d79a0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8" Type="http://schemas.openxmlformats.org/officeDocument/2006/relationships/hyperlink" Target="http://ercmall.co.kr/product/detail.html?product_no=5375&amp;cate_no=129&amp;display_group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elsel.co.kr/product/list.html?cate_no=3080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6" Type="http://schemas.openxmlformats.org/officeDocument/2006/relationships/hyperlink" Target="https://helsel.co.kr/product/detail.html?product_no=26821&amp;cate_no=3080&amp;display_group=1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8" Type="http://schemas.openxmlformats.org/officeDocument/2006/relationships/hyperlink" Target="https://helsel.co.kr/product/detail.html?product_no=27119&amp;cate_no=3080&amp;display_group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568650"/>
                <a:gridCol w="1639425"/>
                <a:gridCol w="3044750"/>
                <a:gridCol w="894950"/>
                <a:gridCol w="768475"/>
                <a:gridCol w="1627650"/>
              </a:tblGrid>
              <a:tr h="4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3,000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b="1" lang="en-US" sz="2000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indent="-191770" lvl="0" marL="37973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48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568650"/>
                <a:gridCol w="1639425"/>
                <a:gridCol w="3044750"/>
                <a:gridCol w="894950"/>
                <a:gridCol w="894950"/>
                <a:gridCol w="1501200"/>
              </a:tblGrid>
              <a:tr h="4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indent="-191770" lvl="0" marL="37973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914850"/>
                <a:gridCol w="1509625"/>
                <a:gridCol w="5063700"/>
                <a:gridCol w="1055750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버전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날짜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이력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페이지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1.0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19-06-10(월)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cap="none" strike="noStrike"/>
                        <a:t>최초 작성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1.2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19-06-12(월)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cap="none" strike="noStrike"/>
                        <a:t>드론 서적 추가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4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31775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636025"/>
                <a:gridCol w="1157675"/>
                <a:gridCol w="1134975"/>
                <a:gridCol w="1138450"/>
                <a:gridCol w="1897000"/>
                <a:gridCol w="851325"/>
                <a:gridCol w="1036325"/>
                <a:gridCol w="692100"/>
              </a:tblGrid>
              <a:tr h="63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차수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 방법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 시기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비고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진행 상태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2차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견적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2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견적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3차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4차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C55A1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Image result for navio2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681038" y="1167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568650"/>
                <a:gridCol w="1188725"/>
                <a:gridCol w="3844700"/>
                <a:gridCol w="1060350"/>
                <a:gridCol w="553325"/>
                <a:gridCol w="1328200"/>
              </a:tblGrid>
              <a:tr h="3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0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드론 배터리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GT-R530 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4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7,000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원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와이파이 불량시 대처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0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서적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서적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indent="-285750" lvl="0" marL="37973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indent="-285750" lvl="1" marL="83693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6"/>
              </a:rPr>
              <a:t>https://smartstore.naver.com/ssrc/products/3001037622</a:t>
            </a:r>
            <a:endParaRPr sz="1360"/>
          </a:p>
          <a:p>
            <a:pPr indent="-285750" lvl="0" marL="37973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7"/>
              </a:rPr>
              <a:t>https://www.tp-link.com/kr/home-networking/adapter/tl-wn725n/</a:t>
            </a:r>
            <a:endParaRPr sz="1360"/>
          </a:p>
          <a:p>
            <a:pPr indent="-285750" lvl="0" marL="37973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indent="-285750" lvl="1" marL="83693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http://www.yes24.com/Product/Goods/62623313</a:t>
            </a:r>
            <a:endParaRPr sz="1258"/>
          </a:p>
          <a:p>
            <a:pPr indent="-285750" lvl="0" marL="37973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indent="-285750" lvl="1" marL="83693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9"/>
              </a:rPr>
              <a:t>https://www.aladin.co.kr/shop/wproduct.aspx?ItemId=181241083</a:t>
            </a:r>
            <a:endParaRPr sz="1360"/>
          </a:p>
          <a:p>
            <a:pPr indent="-191770" lvl="0" marL="37973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664250"/>
                <a:gridCol w="2045050"/>
                <a:gridCol w="2287950"/>
                <a:gridCol w="768800"/>
                <a:gridCol w="478875"/>
                <a:gridCol w="1647675"/>
                <a:gridCol w="651325"/>
              </a:tblGrid>
              <a:tr h="52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진행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b="1" i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b="1" i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NAVIO2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5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완료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완료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완료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수리용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sngStrik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b="0" sz="1400" u="none" cap="none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sng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cap="none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sngStrik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cap="none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sng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cap="none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sngStrike"/>
                        <a:t>차량(자율주행)</a:t>
                      </a:r>
                      <a:endParaRPr sz="1400" u="none" cap="none" strike="sng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sngStrike"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b="0" sz="14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Emlid Navio2 â Raspberry Pi autopilot HAT powered by ArduPilot &amp; ROS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150606" y="4080729"/>
            <a:ext cx="6074355" cy="227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: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indent="-19177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583550"/>
                <a:gridCol w="1557425"/>
                <a:gridCol w="3605675"/>
                <a:gridCol w="915750"/>
                <a:gridCol w="553325"/>
                <a:gridCol w="1328200"/>
              </a:tblGrid>
              <a:tr h="54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드론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F450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NAVIO 조립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3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cap="none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NAVIO 조립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Telemetry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4 만원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PPM RC 조정기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FrSky Taranis X9D Plus Transmitter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만원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NAVIO 조립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PPM RC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수신기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FrSky X8R Receiver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만원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NAVIO 조립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정보</a:t>
            </a:r>
            <a:endParaRPr sz="3959"/>
          </a:p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http://www.allfirstedu.co.kr/goods/goods_view.php?goodsNo=1000001111&amp;inflow=naver&amp;NaPm=ct%3Djx5ixybc%7Cci%3De0e61ce9e241ed32f986af78597cc895c54df335%7Ctr%3Dsls%7Csn%3D422417%7Chk%3D8d88e875df09e7258a178e598e200b07152e7ace</a:t>
            </a:r>
            <a:endParaRPr sz="1480"/>
          </a:p>
          <a:p>
            <a:pPr indent="-228600" lvl="0" marL="228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indent="-228600" lvl="0" marL="228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indent="-285750" lvl="0" marL="2857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indent="-285750" lvl="1" marL="7429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indent="-191769" lvl="1" marL="7429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681038" y="12557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{5C5E4F1C-13F9-4D5A-ACF0-85943E63A805}</a:tableStyleId>
              </a:tblPr>
              <a:tblGrid>
                <a:gridCol w="583550"/>
                <a:gridCol w="1494375"/>
                <a:gridCol w="3668725"/>
                <a:gridCol w="915750"/>
                <a:gridCol w="553325"/>
                <a:gridCol w="1328200"/>
              </a:tblGrid>
              <a:tr h="52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구매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Bebop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Drone2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13 만원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NAVIO 조립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드론</a:t>
                      </a:r>
                      <a:r>
                        <a:rPr lang="en-US" sz="1400" u="none" cap="none" strike="noStrike"/>
                        <a:t> 프레임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NAVIO 조립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프로펠러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Bebop drone 2 White propeller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NAVIO 조립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Spare</a:t>
                      </a:r>
                      <a:r>
                        <a:rPr lang="en-US" sz="1400" u="none" cap="none" strike="noStrike"/>
                        <a:t> Part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Bebop drone 2 feet pack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1.6 만원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NAVIO 조립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/>
                        <a:t>Spare</a:t>
                      </a:r>
                      <a:r>
                        <a:rPr b="0" lang="en-US" sz="1400" u="none" cap="none" strike="noStrike"/>
                        <a:t> Part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/>
                        <a:t>1만원</a:t>
                      </a:r>
                      <a:endParaRPr b="0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/>
                        <a:t>NAVIO 조립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NAVIO 조립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cap="none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ESC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12A BL ESC for FPV Racing(OneShot 125/BEC)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cap="none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indent="-191769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91769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191769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2018-03-04T04:23:51Z</dcterms:created>
  <dc:creator>admin</dc:creator>
</cp:coreProperties>
</file>