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71" r:id="rId3"/>
    <p:sldId id="272" r:id="rId4"/>
    <p:sldId id="266" r:id="rId5"/>
    <p:sldId id="267" r:id="rId6"/>
    <p:sldId id="282" r:id="rId7"/>
    <p:sldId id="295" r:id="rId8"/>
    <p:sldId id="294" r:id="rId9"/>
    <p:sldId id="292" r:id="rId10"/>
    <p:sldId id="286" r:id="rId11"/>
    <p:sldId id="269" r:id="rId12"/>
    <p:sldId id="293" r:id="rId13"/>
    <p:sldId id="270" r:id="rId14"/>
    <p:sldId id="273" r:id="rId15"/>
    <p:sldId id="275" r:id="rId16"/>
    <p:sldId id="276" r:id="rId17"/>
    <p:sldId id="274" r:id="rId18"/>
    <p:sldId id="278" r:id="rId19"/>
    <p:sldId id="279" r:id="rId20"/>
    <p:sldId id="280" r:id="rId21"/>
    <p:sldId id="281" r:id="rId22"/>
    <p:sldId id="283" r:id="rId23"/>
    <p:sldId id="284" r:id="rId24"/>
    <p:sldId id="287" r:id="rId25"/>
    <p:sldId id="285" r:id="rId26"/>
    <p:sldId id="288" r:id="rId27"/>
    <p:sldId id="289" r:id="rId28"/>
    <p:sldId id="290" r:id="rId29"/>
    <p:sldId id="291" r:id="rId30"/>
    <p:sldId id="277" r:id="rId31"/>
    <p:sldId id="268" r:id="rId32"/>
    <p:sldId id="261" r:id="rId33"/>
    <p:sldId id="262" r:id="rId34"/>
    <p:sldId id="265" r:id="rId35"/>
    <p:sldId id="259" r:id="rId3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03" d="100"/>
          <a:sy n="103" d="100"/>
        </p:scale>
        <p:origin x="306" y="114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8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31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30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17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EB83-A204-40B8-B593-81BAB2317EA1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EDE3-6E75-4046-9053-6B4E2492D3B0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DC21-AC1D-4040-957D-48228A45CDB7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4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4400-840D-4EE1-8A5A-B5A1894C0565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85B3-D7AB-4ED4-92E7-BC2AAC4C46C4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11DF4A-87B9-4806-B30E-57A4F6A739D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76" r:id="rId6"/>
    <p:sldLayoutId id="2147483664" r:id="rId7"/>
    <p:sldLayoutId id="2147483673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structables.com/id/Step-by-step-Guidance-to-Build-a-Drone-From-Scratc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emlid.com/navio2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sky-rc.com/product/taranis-x9d-plus-2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lid/hardware/blob/master/VibroNavio2bot_rev_A.STL" TargetMode="External"/><Relationship Id="rId2" Type="http://schemas.openxmlformats.org/officeDocument/2006/relationships/hyperlink" Target="https://github.com/emlid/hardware/blob/master/VibroNavio2top_rev_A.ST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hobbyking.com/en_us/vibration-damping-ball-65g-bag-of-8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emlid.com/images/emlid-raspbian-20190227.img.xz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irmware.eu.ardupilot.org/Copter/stable/navio2/arducopter" TargetMode="External"/><Relationship Id="rId2" Type="http://schemas.openxmlformats.org/officeDocument/2006/relationships/hyperlink" Target="https://docs.emlid.com/navio2/common/ardupilot/building-from-sourc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mlid.com/navio2/" TargetMode="External"/><Relationship Id="rId2" Type="http://schemas.openxmlformats.org/officeDocument/2006/relationships/hyperlink" Target="https://emlid.com/nav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arbest.com/brushless-fpv-racer/pp_1156927.html?wid=1433363" TargetMode="External"/><Relationship Id="rId3" Type="http://schemas.openxmlformats.org/officeDocument/2006/relationships/hyperlink" Target="https://emlid.com/navio/" TargetMode="External"/><Relationship Id="rId7" Type="http://schemas.openxmlformats.org/officeDocument/2006/relationships/hyperlink" Target="https://www.gearbest.com/brush-fpv-racer/pp_009166157856.html?wid=143336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arbest.com/rc-quadcopters/pp_009531904281.html?wid=1433363" TargetMode="External"/><Relationship Id="rId5" Type="http://schemas.openxmlformats.org/officeDocument/2006/relationships/hyperlink" Target="https://www.gearbest.com/rc-quadcopters/pp_009187953341.html?wid=1433363" TargetMode="External"/><Relationship Id="rId4" Type="http://schemas.openxmlformats.org/officeDocument/2006/relationships/hyperlink" Target="https://www.gearbest.com/brush-fpv-racer/pp_009542172048.html?wid=143336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smtClean="0"/>
              <a:t>NAVIO 2 </a:t>
            </a:r>
            <a:r>
              <a:rPr lang="ko-KR" altLang="en-US" sz="4800" smtClean="0"/>
              <a:t>드론 제작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9</a:t>
            </a:r>
            <a:r>
              <a:rPr lang="ko-KR" altLang="en-US" smtClean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257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-US" u="sng" smtClean="0">
                <a:solidFill>
                  <a:schemeClr val="hlink"/>
                </a:solidFill>
                <a:hlinkClick r:id="rId3"/>
              </a:rPr>
              <a:t>community.emlid.com/t/first-build-quadcopter-autonomous-drone-rpi-3-b-navio2/12597</a:t>
            </a:r>
            <a:endParaRPr lang="en-US" u="sng" smtClean="0">
              <a:solidFill>
                <a:schemeClr val="hlink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>
                <a:hlinkClick r:id="rId4"/>
              </a:rPr>
              <a:t>https://www.instructables.com/id/Step-by-step-Guidance-to-Build-a-Drone-From-Scratc/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84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6008086" cy="4931345"/>
          </a:xfrm>
        </p:spPr>
        <p:txBody>
          <a:bodyPr>
            <a:normAutofit fontScale="92500"/>
          </a:bodyPr>
          <a:lstStyle/>
          <a:p>
            <a:r>
              <a:rPr lang="ko-KR" altLang="en-US" smtClean="0"/>
              <a:t>홈페이지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https://docs.emlid.com/navio2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/>
              <a:t>Powering </a:t>
            </a:r>
            <a:r>
              <a:rPr lang="en-US" smtClean="0"/>
              <a:t>Navio2 Attention</a:t>
            </a:r>
          </a:p>
          <a:p>
            <a:pPr lvl="1"/>
            <a:r>
              <a:rPr lang="en-US" smtClean="0"/>
              <a:t>ALL </a:t>
            </a:r>
            <a:r>
              <a:rPr lang="en-US"/>
              <a:t>POWER SOURCES SHOULD PROVIDE VOLTAGE IN 4.8-5.3V RANGE, OTHERWISE YOU CAN DAMAGE YOUR NAVIO2 AND RASPBERRY PI</a:t>
            </a:r>
            <a:r>
              <a:rPr lang="en-US" smtClean="0"/>
              <a:t>.**</a:t>
            </a:r>
            <a:endParaRPr lang="en-US"/>
          </a:p>
          <a:p>
            <a:r>
              <a:rPr lang="en-US"/>
              <a:t>Navio2 has three power sources, all of them can be used simultaneously as they are protected by ideal diodes.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60" y="551804"/>
            <a:ext cx="3192144" cy="58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3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</a:t>
            </a:r>
            <a:r>
              <a:rPr lang="ko-KR" altLang="en-US"/>
              <a:t>워</a:t>
            </a:r>
            <a:r>
              <a:rPr lang="ko-KR" altLang="en-US" smtClean="0"/>
              <a:t> 공급 </a:t>
            </a:r>
            <a:r>
              <a:rPr lang="en-US" altLang="ko-KR" smtClean="0"/>
              <a:t>1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995453"/>
          </a:xfrm>
        </p:spPr>
        <p:txBody>
          <a:bodyPr/>
          <a:lstStyle/>
          <a:p>
            <a:r>
              <a:rPr lang="en-US"/>
              <a:t>Navio2 should be powered by a power module connected to the “POWER” port on </a:t>
            </a:r>
            <a:r>
              <a:rPr lang="en-US" smtClean="0"/>
              <a:t>Navio2.</a:t>
            </a:r>
          </a:p>
          <a:p>
            <a:r>
              <a:rPr lang="en-US" smtClean="0"/>
              <a:t>Navio2 </a:t>
            </a:r>
            <a:r>
              <a:rPr lang="en-US"/>
              <a:t>will provide power to the Raspberry Pi.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27" y="2918894"/>
            <a:ext cx="5706271" cy="3391373"/>
          </a:xfrm>
          <a:prstGeom prst="rect">
            <a:avLst/>
          </a:prstGeom>
        </p:spPr>
      </p:pic>
      <p:pic>
        <p:nvPicPr>
          <p:cNvPr id="1026" name="Picture 2" descr="Picture of 1.3 Air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499" y="2923497"/>
            <a:ext cx="44862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36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</a:t>
            </a:r>
            <a:r>
              <a:rPr lang="ko-KR" altLang="en-US"/>
              <a:t>워</a:t>
            </a:r>
            <a:r>
              <a:rPr lang="ko-KR" altLang="en-US" smtClean="0"/>
              <a:t> 공급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Picture of 1.3 Air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73" y="3390279"/>
            <a:ext cx="3786101" cy="25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avio2 battery connection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9" y="1496811"/>
            <a:ext cx="5197248" cy="27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0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GPS </a:t>
            </a:r>
            <a:r>
              <a:rPr lang="ko-KR" altLang="en-US" smtClean="0"/>
              <a:t>연결</a:t>
            </a: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28" y="2011125"/>
            <a:ext cx="5153744" cy="341042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 </a:t>
            </a:r>
            <a:r>
              <a:rPr lang="ko-KR" altLang="en-US" smtClean="0"/>
              <a:t>연결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784491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ESCs are connected to RC outputs labeled from 1 to 14 on a 2.54mm header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Only one ESC power wire (central) should be connected to Navio2 servo rail, otherwise BECs built in ESCs will heat each other.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71" y="1334277"/>
            <a:ext cx="6086847" cy="46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4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59" y="2360682"/>
            <a:ext cx="3293719" cy="3739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Servo </a:t>
            </a:r>
            <a:r>
              <a:rPr lang="ko-KR" altLang="en-US" smtClean="0"/>
              <a:t>연결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7400281" cy="3333204"/>
          </a:xfrm>
        </p:spPr>
        <p:txBody>
          <a:bodyPr>
            <a:normAutofit/>
          </a:bodyPr>
          <a:lstStyle/>
          <a:p>
            <a:r>
              <a:rPr lang="en-US"/>
              <a:t>Servos are connected to RC outputs labeled from 1 to 14 on a 2.54mm header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Power module does not provide power to servos. To provide power to servos connect BEC to the servo rail. BEC would also serve as back-up power supply to Navio2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47" y="3304883"/>
            <a:ext cx="3001445" cy="25156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 input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85182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PPM </a:t>
            </a:r>
            <a:r>
              <a:rPr lang="ko-KR" altLang="en-US" smtClean="0"/>
              <a:t>과 </a:t>
            </a:r>
            <a:r>
              <a:rPr lang="en-US" smtClean="0"/>
              <a:t>SBUS </a:t>
            </a:r>
            <a:r>
              <a:rPr lang="ko-KR" altLang="en-US" smtClean="0"/>
              <a:t>형식의</a:t>
            </a:r>
            <a:r>
              <a:rPr lang="en-US" smtClean="0"/>
              <a:t> </a:t>
            </a:r>
            <a:r>
              <a:rPr lang="en-US"/>
              <a:t>RC </a:t>
            </a:r>
            <a:r>
              <a:rPr lang="ko-KR" altLang="en-US" smtClean="0"/>
              <a:t>입력 신호만을 지원한다</a:t>
            </a:r>
            <a:r>
              <a:rPr lang="en-US" altLang="ko-KR" smtClean="0"/>
              <a:t>.</a:t>
            </a:r>
          </a:p>
          <a:p>
            <a:r>
              <a:rPr lang="en-US" smtClean="0"/>
              <a:t>PPM </a:t>
            </a:r>
            <a:r>
              <a:rPr lang="ko-KR" altLang="en-US" smtClean="0"/>
              <a:t>타입 </a:t>
            </a:r>
            <a:r>
              <a:rPr lang="en-US" altLang="ko-KR" smtClean="0"/>
              <a:t>RC Controller</a:t>
            </a:r>
          </a:p>
          <a:p>
            <a:pPr lvl="1"/>
            <a:r>
              <a:rPr lang="en-US" smtClean="0"/>
              <a:t> Frsky Taranis</a:t>
            </a:r>
          </a:p>
          <a:p>
            <a:pPr lvl="2"/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://www.frsky-rc.com/product/taranis-x9d-plus-2/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304883"/>
            <a:ext cx="4100772" cy="25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47" y="2290119"/>
            <a:ext cx="2840817" cy="3623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Telemetry Modem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361140"/>
          </a:xfrm>
        </p:spPr>
        <p:txBody>
          <a:bodyPr/>
          <a:lstStyle/>
          <a:p>
            <a:r>
              <a:rPr lang="en-US"/>
              <a:t>UART </a:t>
            </a:r>
            <a:r>
              <a:rPr lang="en-US" smtClean="0"/>
              <a:t>radio</a:t>
            </a:r>
            <a:endParaRPr lang="en-US"/>
          </a:p>
          <a:p>
            <a:pPr lvl="1"/>
            <a:r>
              <a:rPr lang="en-US"/>
              <a:t>For UART port use /dev/ttyAMA0 serial</a:t>
            </a:r>
            <a:r>
              <a:rPr lang="en-US" smtClean="0"/>
              <a:t>.</a:t>
            </a:r>
          </a:p>
          <a:p>
            <a:r>
              <a:rPr lang="en-US"/>
              <a:t>USB </a:t>
            </a:r>
            <a:r>
              <a:rPr lang="en-US" smtClean="0"/>
              <a:t>radio</a:t>
            </a:r>
          </a:p>
          <a:p>
            <a:pPr lvl="1"/>
            <a:r>
              <a:rPr lang="en-US" smtClean="0"/>
              <a:t>Use </a:t>
            </a:r>
            <a:r>
              <a:rPr lang="en-US"/>
              <a:t>/dev/ttyUSB0 virtual serial port for USB.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45" y="3512291"/>
            <a:ext cx="3873250" cy="25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/>
              <a:t>Barometer UV </a:t>
            </a:r>
            <a:r>
              <a:rPr lang="en-US" b="0" smtClean="0"/>
              <a:t>protection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73961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MS5611 barometer (steel cap IC) is sensitive to UV light and might report sudden jumps in altitude under </a:t>
            </a:r>
            <a:r>
              <a:rPr lang="en-US" smtClean="0"/>
              <a:t>sunlight.</a:t>
            </a:r>
          </a:p>
          <a:p>
            <a:r>
              <a:rPr lang="en-US" smtClean="0"/>
              <a:t>It </a:t>
            </a:r>
            <a:r>
              <a:rPr lang="en-US"/>
              <a:t>is very important to cover it with a piece of open cell foam (something like microphone fabric) or put autopilot in a protective case to protect it both from sunlight and airstreams.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68" y="3229232"/>
            <a:ext cx="4144206" cy="27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</a:t>
            </a:r>
            <a:r>
              <a:rPr lang="ko-KR" altLang="en-US" smtClean="0"/>
              <a:t>개요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Anti-vibration mount 1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41010"/>
          </a:xfrm>
        </p:spPr>
        <p:txBody>
          <a:bodyPr/>
          <a:lstStyle/>
          <a:p>
            <a:r>
              <a:rPr lang="en-US"/>
              <a:t>We have designed an anti-vibration for Navio that can be easily 3D </a:t>
            </a:r>
            <a:r>
              <a:rPr lang="en-US" smtClean="0"/>
              <a:t>printed.</a:t>
            </a:r>
          </a:p>
          <a:p>
            <a:r>
              <a:rPr lang="en-US" smtClean="0"/>
              <a:t>It </a:t>
            </a:r>
            <a:r>
              <a:rPr lang="en-US"/>
              <a:t>significantly simplifies mounting and eliminates vibrations.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41" y="3569956"/>
            <a:ext cx="3435512" cy="22047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36" y="3141105"/>
            <a:ext cx="4221426" cy="29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7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Anti-vibration mount 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4101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STL Files</a:t>
            </a:r>
          </a:p>
          <a:p>
            <a:pPr lvl="1"/>
            <a:r>
              <a:rPr lang="en-US" smtClean="0"/>
              <a:t>Top</a:t>
            </a:r>
          </a:p>
          <a:p>
            <a:pPr lvl="2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github.com/emlid/hardware/blob/master/VibroNavio2top_rev_A.STL</a:t>
            </a:r>
            <a:endParaRPr lang="en-US" smtClean="0"/>
          </a:p>
          <a:p>
            <a:pPr lvl="1"/>
            <a:r>
              <a:rPr lang="en-US" smtClean="0"/>
              <a:t>Bottom</a:t>
            </a:r>
          </a:p>
          <a:p>
            <a:pPr lvl="2"/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github.com/emlid/hardware/blob/master/VibroNavio2bot_rev_A.STL</a:t>
            </a:r>
            <a:endParaRPr lang="en-US" smtClean="0"/>
          </a:p>
          <a:p>
            <a:r>
              <a:rPr lang="en-US" smtClean="0"/>
              <a:t> </a:t>
            </a:r>
            <a:r>
              <a:rPr lang="en-US"/>
              <a:t>You will also need 8 blue vibration damping balls from </a:t>
            </a:r>
            <a:r>
              <a:rPr lang="en-US">
                <a:hlinkClick r:id="rId4"/>
              </a:rPr>
              <a:t>Hobbyking</a:t>
            </a:r>
            <a:r>
              <a:rPr lang="en-US"/>
              <a:t> 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21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579" y="3679227"/>
            <a:ext cx="3037059" cy="20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S/W </a:t>
            </a:r>
            <a:r>
              <a:rPr lang="ko-KR" altLang="en-US" smtClean="0"/>
              <a:t>설</a:t>
            </a:r>
            <a:r>
              <a:rPr lang="ko-KR" altLang="en-US"/>
              <a:t>치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9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라즈비안 설치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기설정된 라즈비안 이미지 다운로드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files.emlid.com/images/emlid-raspbian-20190227.img.xz</a:t>
            </a:r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라즈비안 환경 설정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Wi-Fi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1"/>
            <a:r>
              <a:rPr lang="en-US" smtClean="0"/>
              <a:t>sudo vi /etc/wpa_supplicant/wpa_supplicant.conf</a:t>
            </a:r>
          </a:p>
          <a:p>
            <a:pPr marL="914400" lvl="2" indent="0">
              <a:buNone/>
            </a:pPr>
            <a:r>
              <a:rPr lang="en-US">
                <a:latin typeface="Consolas" panose="020B0609020204030204" pitchFamily="49" charset="0"/>
              </a:rPr>
              <a:t>network={ </a:t>
            </a:r>
            <a:endParaRPr lang="en-US" smtClean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mtClean="0">
                <a:latin typeface="Consolas" panose="020B0609020204030204" pitchFamily="49" charset="0"/>
              </a:rPr>
              <a:t>ssid</a:t>
            </a:r>
            <a:r>
              <a:rPr lang="en-US">
                <a:latin typeface="Consolas" panose="020B0609020204030204" pitchFamily="49" charset="0"/>
              </a:rPr>
              <a:t>="yourssid" </a:t>
            </a:r>
            <a:endParaRPr lang="en-US" smtClean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mtClean="0">
                <a:latin typeface="Consolas" panose="020B0609020204030204" pitchFamily="49" charset="0"/>
              </a:rPr>
              <a:t>psk</a:t>
            </a:r>
            <a:r>
              <a:rPr lang="en-US">
                <a:latin typeface="Consolas" panose="020B0609020204030204" pitchFamily="49" charset="0"/>
              </a:rPr>
              <a:t>="yourpasskey</a:t>
            </a:r>
            <a:r>
              <a:rPr lang="en-US" smtClean="0">
                <a:latin typeface="Consolas" panose="020B0609020204030204" pitchFamily="49" charset="0"/>
              </a:rPr>
              <a:t>" </a:t>
            </a:r>
          </a:p>
          <a:p>
            <a:pPr marL="914400" lvl="2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en-US" smtClean="0"/>
              <a:t>Expading rootfs</a:t>
            </a:r>
          </a:p>
          <a:p>
            <a:pPr lvl="1"/>
            <a:r>
              <a:rPr lang="en-US"/>
              <a:t>sudo raspi-config --</a:t>
            </a:r>
            <a:r>
              <a:rPr lang="en-US" smtClean="0"/>
              <a:t>expand-rootfs</a:t>
            </a:r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0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/>
              <a:t>Specifying launching </a:t>
            </a:r>
            <a:r>
              <a:rPr lang="en-US" b="0" smtClean="0"/>
              <a:t>options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75039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Open the </a:t>
            </a:r>
            <a:r>
              <a:rPr lang="en-US" smtClean="0"/>
              <a:t>file:</a:t>
            </a:r>
          </a:p>
          <a:p>
            <a:pPr lvl="1"/>
            <a:r>
              <a:rPr lang="en-US" smtClean="0"/>
              <a:t>sudo </a:t>
            </a:r>
            <a:r>
              <a:rPr lang="en-US"/>
              <a:t>nano /</a:t>
            </a:r>
            <a:r>
              <a:rPr lang="en-US" smtClean="0"/>
              <a:t>etc/default/arducopter</a:t>
            </a:r>
          </a:p>
          <a:p>
            <a:pPr lvl="1"/>
            <a:r>
              <a:rPr lang="en-US"/>
              <a:t>sudo systemctl </a:t>
            </a:r>
            <a:r>
              <a:rPr lang="en-US" smtClean="0"/>
              <a:t>daemon-reload</a:t>
            </a:r>
          </a:p>
          <a:p>
            <a:r>
              <a:rPr lang="en-US" smtClean="0"/>
              <a:t>Here </a:t>
            </a:r>
            <a:r>
              <a:rPr lang="en-US"/>
              <a:t>you can specify IP of your ground station.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25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47" y="3005667"/>
            <a:ext cx="553479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/>
              <a:t>Launching a custom ArduPilot </a:t>
            </a:r>
            <a:r>
              <a:rPr lang="en-US" b="0" smtClean="0"/>
              <a:t>binary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Navio is supported in ArduPilot upstream and if you'd like to build the binary yourself please proceed to the Building from sources. </a:t>
            </a:r>
            <a:endParaRPr lang="en-US" smtClean="0"/>
          </a:p>
          <a:p>
            <a:pPr lvl="1"/>
            <a:r>
              <a:rPr lang="en-US">
                <a:hlinkClick r:id="rId2"/>
              </a:rPr>
              <a:t>https://docs.emlid.com/navio2/common/ardupilot/building-from-sources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 smtClean="0"/>
              <a:t>Download arducopter binary</a:t>
            </a:r>
          </a:p>
          <a:p>
            <a:pPr lvl="1"/>
            <a:r>
              <a:rPr lang="en-US"/>
              <a:t>wget </a:t>
            </a:r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firmware.eu.ardupilot.org/Copter/stable/navio2/arducopter</a:t>
            </a:r>
            <a:endParaRPr lang="en-US" smtClean="0"/>
          </a:p>
          <a:p>
            <a:pPr lvl="1"/>
            <a:r>
              <a:rPr lang="en-US" smtClean="0"/>
              <a:t>chmod +x arducopter </a:t>
            </a:r>
          </a:p>
          <a:p>
            <a:pPr lvl="1"/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4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/>
              <a:t>Launching a custom ArduPilot </a:t>
            </a:r>
            <a:r>
              <a:rPr lang="en-US" b="0" smtClean="0"/>
              <a:t>binary 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32058"/>
          </a:xfrm>
        </p:spPr>
        <p:txBody>
          <a:bodyPr>
            <a:normAutofit/>
          </a:bodyPr>
          <a:lstStyle/>
          <a:p>
            <a:r>
              <a:rPr lang="ko-KR" altLang="en-US" smtClean="0"/>
              <a:t>서비스 파일 </a:t>
            </a:r>
            <a:r>
              <a:rPr lang="en-US" smtClean="0"/>
              <a:t>/etc/systemd/system/ardupilot.service </a:t>
            </a:r>
            <a:r>
              <a:rPr lang="ko-KR" altLang="en-US" smtClean="0"/>
              <a:t>을 편집한다</a:t>
            </a:r>
            <a:r>
              <a:rPr lang="en-US" altLang="ko-KR" smtClean="0"/>
              <a:t>.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27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926844" y="2448350"/>
            <a:ext cx="8718600" cy="38164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[Unit]</a:t>
            </a: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Description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=ArduPilot for Linux</a:t>
            </a: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After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=systemd-modules-load.service</a:t>
            </a: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Documentation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=https://docs.emlid.com/navio2/navio-ardupilot/installation-and-running/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#autostarting-ardupilot-on-boot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Conflicts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=arduplane.service arducopter.service ardurover.service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[Service]</a:t>
            </a: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EnvironmentFile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=/</a:t>
            </a:r>
            <a:r>
              <a:rPr lang="en-US" sz="1200" smtClean="0">
                <a:solidFill>
                  <a:srgbClr val="D4D4D4"/>
                </a:solidFill>
                <a:latin typeface="Consolas" panose="020B0609020204030204" pitchFamily="49" charset="0"/>
              </a:rPr>
              <a:t>etc/default/ardupilot 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Uncomment and modify this line if you want to launch your own binary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ExecStart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=/bin/sh -c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"/home/pi/arducopter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 ${ARDUPILOT_OPTS}"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##### CAUTION ######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There should be only one uncommented ExecStart in this </a:t>
            </a:r>
            <a:r>
              <a:rPr 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file</a:t>
            </a:r>
            <a:r>
              <a:rPr lang="en-US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Restart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=on-failure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[Install]</a:t>
            </a: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WantedBy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=multi-user.target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2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/>
              <a:t>Launching a custom ArduPilot </a:t>
            </a:r>
            <a:r>
              <a:rPr lang="en-US" b="0" smtClean="0"/>
              <a:t>binary 3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32058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ArduPilot </a:t>
            </a:r>
            <a:r>
              <a:rPr lang="ko-KR" altLang="en-US" smtClean="0"/>
              <a:t>재시작</a:t>
            </a:r>
            <a:endParaRPr lang="en-US" altLang="ko-KR" smtClean="0"/>
          </a:p>
          <a:p>
            <a:pPr lvl="1"/>
            <a:r>
              <a:rPr lang="en-US"/>
              <a:t>sudo systemctl daemon-reload</a:t>
            </a:r>
          </a:p>
          <a:p>
            <a:pPr lvl="1"/>
            <a:r>
              <a:rPr lang="en-US" smtClean="0"/>
              <a:t>sudo </a:t>
            </a:r>
            <a:r>
              <a:rPr lang="en-US"/>
              <a:t>systemctl start ardupilot </a:t>
            </a:r>
            <a:endParaRPr lang="en-US" smtClean="0"/>
          </a:p>
          <a:p>
            <a:pPr lvl="1"/>
            <a:r>
              <a:rPr lang="en-US" smtClean="0"/>
              <a:t>sudo </a:t>
            </a:r>
            <a:r>
              <a:rPr lang="en-US"/>
              <a:t>systemctl </a:t>
            </a:r>
            <a:r>
              <a:rPr lang="en-US" smtClean="0"/>
              <a:t>enable ardupilot 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from sources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/>
              <a:t>Download the ArduPilot code and update submodules</a:t>
            </a:r>
            <a:r>
              <a:rPr lang="en-US" sz="1400" smtClean="0"/>
              <a:t>:</a:t>
            </a:r>
          </a:p>
          <a:p>
            <a:pPr lvl="1"/>
            <a:r>
              <a:rPr lang="en-US" sz="1400"/>
              <a:t>git clone https://github.com/ArduPilot/ardupilot.git </a:t>
            </a:r>
          </a:p>
          <a:p>
            <a:pPr lvl="1"/>
            <a:r>
              <a:rPr lang="en-US" sz="1400" smtClean="0"/>
              <a:t>cd ardupilot</a:t>
            </a:r>
          </a:p>
          <a:p>
            <a:pPr lvl="1"/>
            <a:r>
              <a:rPr lang="en-US" sz="1400" smtClean="0"/>
              <a:t>git </a:t>
            </a:r>
            <a:r>
              <a:rPr lang="en-US" sz="1400"/>
              <a:t>submodule update --init </a:t>
            </a:r>
            <a:r>
              <a:rPr lang="en-US" sz="1400" smtClean="0"/>
              <a:t>–recursive</a:t>
            </a:r>
          </a:p>
          <a:p>
            <a:r>
              <a:rPr lang="en-US" sz="1400"/>
              <a:t>Checkout to a specific tag in order not to fly off </a:t>
            </a:r>
            <a:r>
              <a:rPr lang="en-US" sz="1400" smtClean="0"/>
              <a:t>master</a:t>
            </a:r>
          </a:p>
          <a:p>
            <a:pPr lvl="1"/>
            <a:r>
              <a:rPr lang="en-US" sz="1400"/>
              <a:t>git checkout ArduCopter-stable</a:t>
            </a:r>
          </a:p>
          <a:p>
            <a:r>
              <a:rPr lang="en-US" sz="1400" smtClean="0"/>
              <a:t>Aliasing</a:t>
            </a:r>
          </a:p>
          <a:p>
            <a:pPr lvl="1"/>
            <a:r>
              <a:rPr lang="en-US" sz="1400"/>
              <a:t>alias waf="$PWD/modules/waf/waf-light</a:t>
            </a:r>
            <a:r>
              <a:rPr lang="en-US" sz="1400" smtClean="0"/>
              <a:t>"</a:t>
            </a:r>
          </a:p>
          <a:p>
            <a:r>
              <a:rPr lang="en-US" sz="1400" smtClean="0"/>
              <a:t>Waf config</a:t>
            </a:r>
          </a:p>
          <a:p>
            <a:pPr lvl="1"/>
            <a:r>
              <a:rPr lang="en-US" sz="1400"/>
              <a:t>waf configure --</a:t>
            </a:r>
            <a:r>
              <a:rPr lang="en-US" sz="1400" smtClean="0"/>
              <a:t>board=navio2</a:t>
            </a:r>
          </a:p>
          <a:p>
            <a:r>
              <a:rPr lang="en-US" sz="1400" smtClean="0"/>
              <a:t>pyton future </a:t>
            </a:r>
            <a:r>
              <a:rPr lang="ko-KR" altLang="en-US" sz="1400" smtClean="0"/>
              <a:t>패키지 설처</a:t>
            </a:r>
            <a:endParaRPr lang="en-US" altLang="ko-KR" sz="1400" smtClean="0"/>
          </a:p>
          <a:p>
            <a:pPr lvl="1"/>
            <a:r>
              <a:rPr lang="en-US" sz="1400" smtClean="0"/>
              <a:t>pip install future</a:t>
            </a:r>
          </a:p>
          <a:p>
            <a:r>
              <a:rPr lang="en-US" sz="1400" smtClean="0"/>
              <a:t>Build arducopter</a:t>
            </a:r>
          </a:p>
          <a:p>
            <a:pPr lvl="1"/>
            <a:r>
              <a:rPr lang="en-US" sz="1400" smtClean="0"/>
              <a:t>waf copter</a:t>
            </a:r>
          </a:p>
          <a:p>
            <a:r>
              <a:rPr lang="en-US" sz="1400"/>
              <a:t>T</a:t>
            </a:r>
            <a:r>
              <a:rPr lang="en-US" sz="1400" smtClean="0"/>
              <a:t>ransfer the binary to a Raspberry Pi</a:t>
            </a:r>
          </a:p>
          <a:p>
            <a:pPr lvl="1"/>
            <a:r>
              <a:rPr lang="en-US" sz="1400"/>
              <a:t>rsync -avz build/navio2/bin/arducopter-quad pi@192.168.1.101:/home/pi/</a:t>
            </a:r>
          </a:p>
          <a:p>
            <a:pPr lvl="1"/>
            <a:endParaRPr lang="en-US" sz="1400" smtClean="0"/>
          </a:p>
          <a:p>
            <a:endParaRPr lang="en-US" sz="14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3" cy="4931345"/>
          </a:xfrm>
        </p:spPr>
        <p:txBody>
          <a:bodyPr>
            <a:normAutofit/>
          </a:bodyPr>
          <a:lstStyle/>
          <a:p>
            <a:r>
              <a:rPr lang="ko-KR" altLang="en-US" smtClean="0"/>
              <a:t>홈페이지</a:t>
            </a:r>
            <a:endParaRPr lang="en-US" altLang="ko-KR" smtClean="0"/>
          </a:p>
          <a:p>
            <a:pPr lvl="1"/>
            <a:r>
              <a:rPr lang="en-US" u="sng">
                <a:solidFill>
                  <a:schemeClr val="hlink"/>
                </a:solidFill>
                <a:hlinkClick r:id="rId2"/>
              </a:rPr>
              <a:t>https://emlid.com/navio/</a:t>
            </a:r>
            <a:endParaRPr lang="en-US" smtClean="0">
              <a:hlinkClick r:id="rId3"/>
            </a:endParaRPr>
          </a:p>
          <a:p>
            <a:pPr lvl="1"/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://docs.emlid.com/navio2</a:t>
            </a:r>
            <a:r>
              <a:rPr lang="en-US" smtClean="0">
                <a:hlinkClick r:id="rId3"/>
              </a:rPr>
              <a:t>/</a:t>
            </a:r>
            <a:endParaRPr lang="en-US"/>
          </a:p>
          <a:p>
            <a:r>
              <a:rPr lang="en-US" smtClean="0"/>
              <a:t>What is NAVIO2?</a:t>
            </a:r>
          </a:p>
          <a:p>
            <a:pPr lvl="1"/>
            <a:r>
              <a:rPr lang="en-US"/>
              <a:t>Autopilot </a:t>
            </a:r>
            <a:r>
              <a:rPr lang="en-US" smtClean="0"/>
              <a:t>HAT(</a:t>
            </a:r>
            <a:r>
              <a:rPr lang="en-US"/>
              <a:t>Hardware Attached on </a:t>
            </a:r>
            <a:r>
              <a:rPr lang="en-US" smtClean="0"/>
              <a:t>Top) </a:t>
            </a:r>
            <a:r>
              <a:rPr lang="en-US"/>
              <a:t>for Raspberry </a:t>
            </a:r>
            <a:r>
              <a:rPr lang="en-US" smtClean="0"/>
              <a:t>Pi</a:t>
            </a:r>
          </a:p>
          <a:p>
            <a:pPr lvl="1"/>
            <a:r>
              <a:rPr lang="en-US" smtClean="0"/>
              <a:t>Powered </a:t>
            </a:r>
            <a:r>
              <a:rPr lang="en-US"/>
              <a:t>by ArduPilot and </a:t>
            </a:r>
            <a:r>
              <a:rPr lang="en-US" smtClean="0"/>
              <a:t>ROS</a:t>
            </a:r>
          </a:p>
          <a:p>
            <a:pPr lvl="1"/>
            <a:r>
              <a:rPr lang="en-US" smtClean="0"/>
              <a:t>Supports PX4</a:t>
            </a:r>
          </a:p>
          <a:p>
            <a:pPr lvl="1"/>
            <a:r>
              <a:rPr lang="en-US" smtClean="0"/>
              <a:t>$ 168</a:t>
            </a:r>
          </a:p>
          <a:p>
            <a:pPr lvl="1"/>
            <a:r>
              <a:rPr lang="en-US"/>
              <a:t>Turn your Raspberry Pi</a:t>
            </a:r>
            <a:r>
              <a:rPr lang="en-US" smtClean="0"/>
              <a:t>® into </a:t>
            </a:r>
            <a:r>
              <a:rPr lang="en-US"/>
              <a:t>a drone controller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3076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31505" y="-179933"/>
            <a:ext cx="2789018" cy="364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01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dk1"/>
                </a:solidFill>
              </a:rPr>
              <a:t>GT-R530 NX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dk1"/>
                </a:solidFill>
              </a:rPr>
              <a:t>GT-R530 </a:t>
            </a:r>
            <a:r>
              <a:rPr lang="en-US">
                <a:solidFill>
                  <a:schemeClr val="dk1"/>
                </a:solidFill>
              </a:rPr>
              <a:t>NX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266931"/>
            <a:ext cx="4210050" cy="491003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가격 </a:t>
            </a:r>
            <a:r>
              <a:rPr lang="en-US" altLang="ko-KR" smtClean="0"/>
              <a:t>: $ 200</a:t>
            </a:r>
          </a:p>
          <a:p>
            <a:r>
              <a:rPr lang="en-US"/>
              <a:t>F405 Flight </a:t>
            </a:r>
            <a:r>
              <a:rPr lang="en-US" smtClean="0"/>
              <a:t>Controller</a:t>
            </a:r>
          </a:p>
          <a:p>
            <a:r>
              <a:rPr lang="en-US" smtClean="0"/>
              <a:t>Item </a:t>
            </a:r>
            <a:r>
              <a:rPr lang="en-US"/>
              <a:t>Name: F405 Betaflight FC AIO OSD </a:t>
            </a:r>
            <a:r>
              <a:rPr lang="en-US" smtClean="0"/>
              <a:t>BEC</a:t>
            </a:r>
          </a:p>
          <a:p>
            <a:r>
              <a:rPr lang="en-US" smtClean="0"/>
              <a:t>Input </a:t>
            </a:r>
            <a:r>
              <a:rPr lang="en-US"/>
              <a:t>Power: 12.6 - 25V ( 3 - 6S </a:t>
            </a:r>
            <a:r>
              <a:rPr lang="en-US" smtClean="0"/>
              <a:t>)</a:t>
            </a:r>
          </a:p>
          <a:p>
            <a:r>
              <a:rPr lang="en-US" smtClean="0"/>
              <a:t>BEC</a:t>
            </a:r>
            <a:r>
              <a:rPr lang="en-US"/>
              <a:t>: 5V / </a:t>
            </a:r>
            <a:r>
              <a:rPr lang="en-US" smtClean="0"/>
              <a:t>1.5A</a:t>
            </a:r>
          </a:p>
          <a:p>
            <a:r>
              <a:rPr lang="en-US" smtClean="0"/>
              <a:t>MCU</a:t>
            </a:r>
            <a:r>
              <a:rPr lang="en-US"/>
              <a:t>: </a:t>
            </a:r>
            <a:r>
              <a:rPr lang="en-US" smtClean="0"/>
              <a:t>STM32F405</a:t>
            </a:r>
          </a:p>
          <a:p>
            <a:r>
              <a:rPr lang="en-US" smtClean="0"/>
              <a:t>Gyro</a:t>
            </a:r>
            <a:r>
              <a:rPr lang="en-US"/>
              <a:t>: MPU6000, 8K Six-Axis</a:t>
            </a:r>
            <a:br>
              <a:rPr lang="en-US"/>
            </a:br>
            <a:r>
              <a:rPr lang="en-US" smtClean="0"/>
              <a:t> 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5014913" y="1266931"/>
            <a:ext cx="4210050" cy="491003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Max </a:t>
            </a:r>
            <a:r>
              <a:rPr lang="en-US"/>
              <a:t>Lipo Cell: 3 </a:t>
            </a:r>
            <a:r>
              <a:rPr lang="en-US" smtClean="0"/>
              <a:t>– 5</a:t>
            </a:r>
          </a:p>
          <a:p>
            <a:r>
              <a:rPr lang="en-US" smtClean="0"/>
              <a:t>FPV Transmitter</a:t>
            </a:r>
          </a:p>
          <a:p>
            <a:r>
              <a:rPr lang="en-US" smtClean="0"/>
              <a:t>FPV Camera</a:t>
            </a:r>
          </a:p>
          <a:p>
            <a:r>
              <a:rPr lang="en-US" smtClean="0"/>
              <a:t>Item </a:t>
            </a:r>
            <a:r>
              <a:rPr lang="en-US"/>
              <a:t>Name: Runcam Micro Swift </a:t>
            </a:r>
            <a:r>
              <a:rPr lang="en-US" smtClean="0"/>
              <a:t>FPV</a:t>
            </a:r>
          </a:p>
          <a:p>
            <a:r>
              <a:rPr lang="en-US" smtClean="0"/>
              <a:t>Camera</a:t>
            </a:r>
          </a:p>
          <a:p>
            <a:r>
              <a:rPr lang="en-US" smtClean="0"/>
              <a:t>Image </a:t>
            </a:r>
            <a:r>
              <a:rPr lang="en-US"/>
              <a:t>Sensor: 1/3 inch SONY Super HAD II </a:t>
            </a:r>
            <a:r>
              <a:rPr lang="en-US" smtClean="0"/>
              <a:t>Signal </a:t>
            </a:r>
            <a:r>
              <a:rPr lang="en-US"/>
              <a:t>System: PAL / </a:t>
            </a:r>
            <a:r>
              <a:rPr lang="en-US" smtClean="0"/>
              <a:t>NTSC</a:t>
            </a:r>
          </a:p>
          <a:p>
            <a:r>
              <a:rPr lang="en-US" smtClean="0"/>
              <a:t>S </a:t>
            </a:r>
            <a:r>
              <a:rPr lang="en-US"/>
              <a:t>/ N Ratio: more than 60dB ( AGC OFF </a:t>
            </a:r>
            <a:r>
              <a:rPr lang="en-US" smtClean="0"/>
              <a:t>)</a:t>
            </a:r>
          </a:p>
          <a:p>
            <a:r>
              <a:rPr lang="en-US" smtClean="0"/>
              <a:t>Electronic </a:t>
            </a:r>
            <a:r>
              <a:rPr lang="en-US"/>
              <a:t>Shutter Speed: PAL: 1 / 50 ~ 100,000; NTSC: 1 / 60 ~ </a:t>
            </a:r>
            <a:r>
              <a:rPr lang="en-US" smtClean="0"/>
              <a:t>100,000</a:t>
            </a:r>
          </a:p>
          <a:p>
            <a:r>
              <a:rPr lang="en-US" smtClean="0"/>
              <a:t> </a:t>
            </a:r>
            <a:r>
              <a:rPr lang="en-US"/>
              <a:t>AutoGain Control ( AGC ): </a:t>
            </a:r>
            <a:r>
              <a:rPr lang="en-US" smtClean="0"/>
              <a:t>YES</a:t>
            </a:r>
          </a:p>
          <a:p>
            <a:r>
              <a:rPr lang="en-US" smtClean="0"/>
              <a:t>Power</a:t>
            </a:r>
            <a:r>
              <a:rPr lang="en-US"/>
              <a:t>: DC 5 to 36V</a:t>
            </a:r>
            <a:endParaRPr lang="en-US" altLang="ko-KR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31</a:t>
            </a:fld>
            <a:endParaRPr lang="en-US"/>
          </a:p>
        </p:txBody>
      </p:sp>
      <p:pic>
        <p:nvPicPr>
          <p:cNvPr id="7" name="Google Shape;11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6824" y="143283"/>
            <a:ext cx="1601964" cy="1166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479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</a:t>
            </a:r>
            <a:r>
              <a:rPr lang="en-US" smtClean="0"/>
              <a:t>+ GT-R530 드론 조립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aphicFrame>
        <p:nvGraphicFramePr>
          <p:cNvPr id="114" name="Google Shape;114;p5"/>
          <p:cNvGraphicFramePr/>
          <p:nvPr>
            <p:extLst>
              <p:ext uri="{D42A27DB-BD31-4B8C-83A1-F6EECF244321}">
                <p14:modId xmlns:p14="http://schemas.microsoft.com/office/powerpoint/2010/main" val="2678928545"/>
              </p:ext>
            </p:extLst>
          </p:nvPr>
        </p:nvGraphicFramePr>
        <p:xfrm>
          <a:off x="681038" y="1255713"/>
          <a:ext cx="8543925" cy="17424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구분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모터/센서/본체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GT - R530 NX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23만원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계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630" y="3677744"/>
            <a:ext cx="2543629" cy="188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 descr="Image result for navio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513342" y="3316775"/>
            <a:ext cx="1536042" cy="2257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034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기반 드론 조립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255270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콘트롤러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NAVIO2 (10만원)</a:t>
            </a:r>
            <a:endParaRPr sz="148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https://emlid.com/navio/</a:t>
            </a:r>
            <a:r>
              <a:rPr lang="en-US" sz="1480"/>
              <a:t> </a:t>
            </a:r>
            <a:r>
              <a:rPr lang="en-US" sz="1480" smtClean="0"/>
              <a:t> </a:t>
            </a:r>
            <a:endParaRPr sz="148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본체</a:t>
            </a:r>
            <a:endParaRPr sz="1480"/>
          </a:p>
          <a:p>
            <a:pPr lvl="1">
              <a:lnSpc>
                <a:spcPct val="90000"/>
              </a:lnSpc>
              <a:buClr>
                <a:schemeClr val="dk1"/>
              </a:buClr>
              <a:buSzPts val="1480"/>
            </a:pPr>
            <a:r>
              <a:rPr lang="pt-BR" sz="1480"/>
              <a:t>GT-R530 NX( $ 243 )</a:t>
            </a:r>
            <a:endParaRPr lang="pt-BR"/>
          </a:p>
          <a:p>
            <a:pPr lvl="2">
              <a:lnSpc>
                <a:spcPct val="90000"/>
              </a:lnSpc>
              <a:buClr>
                <a:schemeClr val="dk1"/>
              </a:buClr>
              <a:buSzPts val="1480"/>
            </a:pPr>
            <a:r>
              <a:rPr lang="pt-BR" sz="1480" u="sng">
                <a:solidFill>
                  <a:schemeClr val="hlink"/>
                </a:solidFill>
                <a:hlinkClick r:id="rId4"/>
              </a:rPr>
              <a:t>https://www.gearbest.com/brush-fpv-racer/pp_009542172048.html?wid=1433363</a:t>
            </a:r>
            <a:endParaRPr lang="pt-BR"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smtClean="0"/>
              <a:t>SHRC </a:t>
            </a:r>
            <a:r>
              <a:rPr lang="en-US" sz="1480"/>
              <a:t>H1G ($ 94)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https://www.gearbest.com/rc-quadcopters/pp_009187953341.html?wid=1433363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JDRC JD ($ 80)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https://www.gearbest.com/rc-quadcopters/pp_009531904281.html?wid=1433363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GEPRC Mark2 ($ 264)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https://www.gearbest.com/brush-fpv-racer/pp_009166157856.html?wid=1433363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smtClean="0"/>
              <a:t>Aurora </a:t>
            </a:r>
            <a:r>
              <a:rPr lang="en-US" sz="1480"/>
              <a:t>RC Mini Fight ($ 137)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https://www.gearbest.com/brushless-fpv-racer/pp_1156927.html?wid=1433363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2342022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604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35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2C4-C320-43A2-8ECE-CE47FEC71D10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특징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GNSS </a:t>
            </a:r>
            <a:r>
              <a:rPr lang="en-US"/>
              <a:t>receiver</a:t>
            </a:r>
          </a:p>
          <a:p>
            <a:pPr lvl="1"/>
            <a:r>
              <a:rPr lang="en-US"/>
              <a:t>Tracks GPS, GLONASS, Beidou, Galileo and SBAS satellites. External antenna with MCX </a:t>
            </a:r>
            <a:r>
              <a:rPr lang="en-US" smtClean="0"/>
              <a:t>connector</a:t>
            </a:r>
          </a:p>
          <a:p>
            <a:r>
              <a:rPr lang="en-US"/>
              <a:t>Dual </a:t>
            </a:r>
            <a:r>
              <a:rPr lang="en-US" smtClean="0"/>
              <a:t>IMU</a:t>
            </a:r>
          </a:p>
          <a:p>
            <a:pPr lvl="1"/>
            <a:r>
              <a:rPr lang="en-US" smtClean="0"/>
              <a:t>Accelerometers</a:t>
            </a:r>
            <a:r>
              <a:rPr lang="en-US"/>
              <a:t>, gyroscopes and magnetometers for orientation and motion </a:t>
            </a:r>
            <a:r>
              <a:rPr lang="en-US" smtClean="0"/>
              <a:t>sensing</a:t>
            </a:r>
          </a:p>
          <a:p>
            <a:r>
              <a:rPr lang="en-US"/>
              <a:t>RC I/O </a:t>
            </a:r>
            <a:r>
              <a:rPr lang="en-US" smtClean="0"/>
              <a:t>co-processor</a:t>
            </a:r>
          </a:p>
          <a:p>
            <a:pPr lvl="1"/>
            <a:r>
              <a:rPr lang="en-US" smtClean="0"/>
              <a:t>Accepts </a:t>
            </a:r>
            <a:r>
              <a:rPr lang="en-US"/>
              <a:t>PPM/SBUS input and provides 14 PWM output channels for motors and </a:t>
            </a:r>
            <a:r>
              <a:rPr lang="en-US" smtClean="0"/>
              <a:t>servos</a:t>
            </a:r>
          </a:p>
          <a:p>
            <a:r>
              <a:rPr lang="en-US"/>
              <a:t>High resolution </a:t>
            </a:r>
            <a:r>
              <a:rPr lang="en-US" smtClean="0"/>
              <a:t>barometer</a:t>
            </a:r>
          </a:p>
          <a:p>
            <a:pPr lvl="1"/>
            <a:r>
              <a:rPr lang="en-US" smtClean="0"/>
              <a:t>Senses </a:t>
            </a:r>
            <a:r>
              <a:rPr lang="en-US"/>
              <a:t>altitude with 10 cm </a:t>
            </a:r>
            <a:r>
              <a:rPr lang="en-US" smtClean="0"/>
              <a:t>resolution</a:t>
            </a:r>
          </a:p>
          <a:p>
            <a:r>
              <a:rPr lang="en-US"/>
              <a:t>Extension </a:t>
            </a:r>
            <a:r>
              <a:rPr lang="en-US" smtClean="0"/>
              <a:t>ports</a:t>
            </a:r>
          </a:p>
          <a:p>
            <a:pPr lvl="1"/>
            <a:r>
              <a:rPr lang="en-US" smtClean="0"/>
              <a:t>Exposed </a:t>
            </a:r>
            <a:r>
              <a:rPr lang="en-US"/>
              <a:t>ADC, I2C and UART interfaces for sensors and </a:t>
            </a:r>
            <a:r>
              <a:rPr lang="en-US" smtClean="0"/>
              <a:t>radios</a:t>
            </a:r>
          </a:p>
          <a:p>
            <a:r>
              <a:rPr lang="en-US"/>
              <a:t>Triple redundant power </a:t>
            </a:r>
            <a:r>
              <a:rPr lang="en-US" smtClean="0"/>
              <a:t>supply</a:t>
            </a:r>
          </a:p>
          <a:p>
            <a:pPr lvl="1"/>
            <a:r>
              <a:rPr lang="en-US" smtClean="0"/>
              <a:t>With </a:t>
            </a:r>
            <a:r>
              <a:rPr lang="en-US"/>
              <a:t>overvoltage protection and power module port for voltage and current </a:t>
            </a:r>
            <a:r>
              <a:rPr lang="en-US" smtClean="0"/>
              <a:t>sensing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38" name="Picture 14" descr="https://docs.emlid.com/navio/img/Navio-_34_600x6001-600x3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6719">
            <a:off x="5633254" y="-330279"/>
            <a:ext cx="4078801" cy="25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OS </a:t>
            </a:r>
            <a:r>
              <a:rPr lang="ko-KR" altLang="en-US" smtClean="0"/>
              <a:t>설치</a:t>
            </a:r>
            <a:endParaRPr lang="en-US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96367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This is a Raspbian you know with ArduPilot and ROS </a:t>
            </a:r>
            <a:r>
              <a:rPr lang="en-US" smtClean="0"/>
              <a:t>preinstalled and </a:t>
            </a:r>
            <a:r>
              <a:rPr lang="en-US"/>
              <a:t>ready to run with a couple of simple commands</a:t>
            </a:r>
            <a:r>
              <a:rPr lang="en-US" smtClean="0"/>
              <a:t>. Also </a:t>
            </a:r>
            <a:r>
              <a:rPr lang="en-US"/>
              <a:t>comes with DroneKit and GStreamer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9" y="2545420"/>
            <a:ext cx="3495312" cy="314717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50" y="2218950"/>
            <a:ext cx="4764657" cy="3922126"/>
          </a:xfrm>
          <a:prstGeom prst="rect">
            <a:avLst/>
          </a:prstGeom>
        </p:spPr>
      </p:pic>
      <p:pic>
        <p:nvPicPr>
          <p:cNvPr id="2055" name="Picture 7" descr="ArduPilo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H/W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드론 </a:t>
            </a:r>
            <a:r>
              <a:rPr lang="en-US" altLang="ko-KR" smtClean="0"/>
              <a:t>Quadcopter</a:t>
            </a:r>
            <a:r>
              <a:rPr lang="ko-KR" altLang="en-US" smtClean="0"/>
              <a:t> </a:t>
            </a:r>
            <a:r>
              <a:rPr lang="en-US" altLang="ko-KR" smtClean="0"/>
              <a:t>NAVIO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2035021"/>
            <a:ext cx="3477323" cy="3511923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9000" y="1528479"/>
            <a:ext cx="499179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9" y="2400877"/>
            <a:ext cx="4002929" cy="316691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고정익 </a:t>
            </a:r>
            <a:r>
              <a:rPr lang="en-US" smtClean="0"/>
              <a:t>Plane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DC21-AC1D-4040-957D-48228A45CDB7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0067" y="1265594"/>
            <a:ext cx="5496692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7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DC21-AC1D-4040-957D-48228A45CDB7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47" y="307886"/>
            <a:ext cx="5386706" cy="590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10877</TotalTime>
  <Words>1085</Words>
  <Application>Microsoft Office PowerPoint</Application>
  <PresentationFormat>A4 용지(210x297mm)</PresentationFormat>
  <Paragraphs>303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Malgun Gothic</vt:lpstr>
      <vt:lpstr>Malgun Gothic</vt:lpstr>
      <vt:lpstr>바탕</vt:lpstr>
      <vt:lpstr>Arial</vt:lpstr>
      <vt:lpstr>Calibri</vt:lpstr>
      <vt:lpstr>Consolas</vt:lpstr>
      <vt:lpstr>Times New Roman</vt:lpstr>
      <vt:lpstr>Office 테마</vt:lpstr>
      <vt:lpstr>NAVIO 2 드론 제작</vt:lpstr>
      <vt:lpstr>NAVIO 개요</vt:lpstr>
      <vt:lpstr>NAVIO2</vt:lpstr>
      <vt:lpstr>NAVIO2 특징</vt:lpstr>
      <vt:lpstr>NAVIO OS 설치</vt:lpstr>
      <vt:lpstr>NAVIO H/W 조립</vt:lpstr>
      <vt:lpstr>드론 Quadcopter NAVIO 조립</vt:lpstr>
      <vt:lpstr>고정익 Plane 조립</vt:lpstr>
      <vt:lpstr>PowerPoint 프레젠테이션</vt:lpstr>
      <vt:lpstr>NAVIO2 드론 조립 예</vt:lpstr>
      <vt:lpstr>NAVIO2 조립</vt:lpstr>
      <vt:lpstr>파워 공급 1</vt:lpstr>
      <vt:lpstr>파워 공급</vt:lpstr>
      <vt:lpstr>GPS 연결</vt:lpstr>
      <vt:lpstr>ESC 연결</vt:lpstr>
      <vt:lpstr>Servo 연결</vt:lpstr>
      <vt:lpstr>RC input</vt:lpstr>
      <vt:lpstr>Telemetry Modem</vt:lpstr>
      <vt:lpstr>Barometer UV protection</vt:lpstr>
      <vt:lpstr>Anti-vibration mount 1</vt:lpstr>
      <vt:lpstr>Anti-vibration mount 2</vt:lpstr>
      <vt:lpstr>NAVIO S/W 설치</vt:lpstr>
      <vt:lpstr>라즈비안 설치</vt:lpstr>
      <vt:lpstr>라즈비안 환경 설정</vt:lpstr>
      <vt:lpstr>Specifying launching options</vt:lpstr>
      <vt:lpstr>Launching a custom ArduPilot binary</vt:lpstr>
      <vt:lpstr>Launching a custom ArduPilot binary 2</vt:lpstr>
      <vt:lpstr>Launching a custom ArduPilot binary 3</vt:lpstr>
      <vt:lpstr>Building from sources</vt:lpstr>
      <vt:lpstr>GT-R530 NX</vt:lpstr>
      <vt:lpstr>GT-R530 NX</vt:lpstr>
      <vt:lpstr>NAVIO2 + GT-R530 드론 조립</vt:lpstr>
      <vt:lpstr>NAVIO2 기반 드론 조립</vt:lpstr>
      <vt:lpstr>NAVIO2 드론 조립 예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1732</cp:revision>
  <dcterms:created xsi:type="dcterms:W3CDTF">2018-03-04T04:23:51Z</dcterms:created>
  <dcterms:modified xsi:type="dcterms:W3CDTF">2019-06-13T11:56:42Z</dcterms:modified>
</cp:coreProperties>
</file>