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드론 </a:t>
            </a:r>
            <a:r>
              <a:rPr lang="ko-KR" altLang="en-US" sz="4800" smtClean="0"/>
              <a:t>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13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864334"/>
            <a:ext cx="2343477" cy="3353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45" y="1864334"/>
            <a:ext cx="283884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1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10831</TotalTime>
  <Words>24</Words>
  <Application>Microsoft Office PowerPoint</Application>
  <PresentationFormat>A4 용지(210x297mm)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제작</vt:lpstr>
      <vt:lpstr>PowerPoint 프레젠테이션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1726</cp:revision>
  <dcterms:created xsi:type="dcterms:W3CDTF">2018-03-04T04:23:51Z</dcterms:created>
  <dcterms:modified xsi:type="dcterms:W3CDTF">2019-06-13T01:45:26Z</dcterms:modified>
</cp:coreProperties>
</file>