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8" r:id="rId7"/>
    <p:sldId id="266" r:id="rId8"/>
    <p:sldId id="269" r:id="rId9"/>
    <p:sldId id="264" r:id="rId10"/>
    <p:sldId id="265" r:id="rId1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2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9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8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7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s://www.aladin.co.kr/shop/wproduct.aspx?ItemId=18124108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s24.com/Product/Goods/62623313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parts.co.kr/goods/view?no=41009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 smtClean="0"/>
              <a:t>2</a:t>
            </a:r>
            <a:r>
              <a:rPr lang="ko-KR" altLang="en-US" sz="4320" smtClean="0"/>
              <a:t>차 </a:t>
            </a:r>
            <a:r>
              <a:rPr lang="en-US" sz="4320" smtClean="0"/>
              <a:t>H/W </a:t>
            </a:r>
            <a:r>
              <a:rPr lang="en-US" sz="4320"/>
              <a:t>구매 목록</a:t>
            </a:r>
            <a:br>
              <a:rPr lang="en-US" sz="4320"/>
            </a:br>
            <a:r>
              <a:rPr lang="en-US" sz="4320"/>
              <a:t>2019년 </a:t>
            </a:r>
            <a:r>
              <a:rPr lang="en-US" sz="4320" smtClean="0"/>
              <a:t>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</a:t>
            </a:r>
            <a:r>
              <a:rPr lang="en-US" sz="2220" smtClean="0"/>
              <a:t>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492146568"/>
              </p:ext>
            </p:extLst>
          </p:nvPr>
        </p:nvGraphicFramePr>
        <p:xfrm>
          <a:off x="681038" y="1255713"/>
          <a:ext cx="8543925" cy="476644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19-06-10(</a:t>
                      </a:r>
                      <a:r>
                        <a:rPr lang="ko-KR" altLang="en-US" sz="1600" u="none" strike="noStrike" cap="none" smtClean="0"/>
                        <a:t>월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1.02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19-06-12(</a:t>
                      </a:r>
                      <a:r>
                        <a:rPr lang="ko-KR" altLang="en-US" sz="1600" u="none" strike="noStrike" cap="none" smtClean="0"/>
                        <a:t>월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altLang="en-US" sz="1600" u="none" strike="noStrike" cap="none" smtClean="0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</a:rPr>
                        <a:t>=&gt; </a:t>
                      </a:r>
                      <a:r>
                        <a:rPr lang="en-US" sz="16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 smtClean="0">
                          <a:solidFill>
                            <a:schemeClr val="dk1"/>
                          </a:solidFill>
                        </a:rPr>
                        <a:t>키트 로</a:t>
                      </a:r>
                      <a:r>
                        <a:rPr lang="en-US" altLang="ko-KR" sz="160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smtClean="0">
                          <a:solidFill>
                            <a:schemeClr val="dk1"/>
                          </a:solidFill>
                        </a:rPr>
                        <a:t>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</a:t>
            </a:r>
            <a:r>
              <a:rPr lang="ko-KR" altLang="en-US" smtClean="0"/>
              <a:t>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>
            <p:extLst>
              <p:ext uri="{D42A27DB-BD31-4B8C-83A1-F6EECF244321}">
                <p14:modId xmlns:p14="http://schemas.microsoft.com/office/powerpoint/2010/main" val="1319884230"/>
              </p:ext>
            </p:extLst>
          </p:nvPr>
        </p:nvGraphicFramePr>
        <p:xfrm>
          <a:off x="681038" y="1255713"/>
          <a:ext cx="8543886" cy="3608665"/>
        </p:xfrm>
        <a:graphic>
          <a:graphicData uri="http://schemas.openxmlformats.org/drawingml/2006/table">
            <a:tbl>
              <a:tblPr firstRow="1" bandRow="1">
                <a:tableStyleId>{CC17B4C5-E569-4E65-9D09-BF25285E5803}</a:tableStyleId>
              </a:tblPr>
              <a:tblGrid>
                <a:gridCol w="6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73889734"/>
                    </a:ext>
                  </a:extLst>
                </a:gridCol>
                <a:gridCol w="11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095">
                  <a:extLst>
                    <a:ext uri="{9D8B030D-6E8A-4147-A177-3AD203B41FA5}">
                      <a16:colId xmlns:a16="http://schemas.microsoft.com/office/drawing/2014/main" val="2385396538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차수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ko-KR" altLang="en-US" smtClean="0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NAVIO2 </a:t>
                      </a:r>
                      <a:r>
                        <a:rPr 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드론 </a:t>
                      </a: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본체</a:t>
                      </a:r>
                      <a:r>
                        <a:rPr 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NAVIO2 </a:t>
                      </a:r>
                      <a:r>
                        <a:rPr lang="ko-KR" altLang="en-US" sz="1400" b="0" u="none" strike="noStrike" cap="none" smtClean="0">
                          <a:solidFill>
                            <a:schemeClr val="tx1"/>
                          </a:solidFill>
                        </a:rPr>
                        <a:t>콘트롤러</a:t>
                      </a:r>
                      <a:r>
                        <a:rPr lang="en-US" sz="1400" b="0" u="none" strike="noStrike" cap="none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smtClean="0">
                          <a:solidFill>
                            <a:schemeClr val="tx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2</a:t>
                      </a:r>
                      <a:r>
                        <a:rPr lang="ko-KR" altLang="en-US" smtClean="0"/>
                        <a:t>차</a:t>
                      </a:r>
                      <a:endParaRPr lang="en-US" smtClean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sz="1400" b="1" u="none" strike="noStrike" cap="none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드론 부품 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600784085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Logitech Gamepad F310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 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타투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R-LINE 4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셀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1550mAh 100C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배터리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4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GT-R530 </a:t>
                      </a:r>
                      <a:r>
                        <a:rPr lang="ko-KR" altLang="en-US" sz="1400" smtClean="0"/>
                        <a:t>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mtClean="0"/>
                        <a:t>서적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 smtClean="0">
                          <a:solidFill>
                            <a:schemeClr val="dk1"/>
                          </a:solidFill>
                        </a:rPr>
                        <a:t>라즈베리 파이 드론 만들고 직접 코딩하기</a:t>
                      </a:r>
                      <a:r>
                        <a:rPr lang="en-US" altLang="ko-KR" sz="120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dk1"/>
                          </a:solidFill>
                        </a:rPr>
                        <a:t>서민우 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서적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단계별 맞춤형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DIY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드론 만들기 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김재영 저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 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533938"/>
            <a:ext cx="9048178" cy="28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GamePad F310 </a:t>
            </a:r>
            <a:r>
              <a:rPr lang="en-US" sz="1480"/>
              <a:t>: </a:t>
            </a:r>
            <a:endParaRPr lang="en-US" sz="1480" smtClean="0"/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lang="en-US" sz="1600">
              <a:hlinkClick r:id="rId4"/>
            </a:endParaRP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smtClean="0">
                <a:hlinkClick r:id="rId4"/>
              </a:rPr>
              <a:t>https</a:t>
            </a:r>
            <a:r>
              <a:rPr lang="en-US" sz="1600">
                <a:hlinkClick r:id="rId4"/>
              </a:rPr>
              <a:t>://</a:t>
            </a:r>
            <a:r>
              <a:rPr lang="en-US" sz="1600" smtClean="0">
                <a:hlinkClick r:id="rId4"/>
              </a:rPr>
              <a:t>www.amazon.com/Logitech-940-000110-Gamepad-F310/dp/B003VAHYQY</a:t>
            </a:r>
            <a:r>
              <a:rPr lang="en-US" sz="1480" u="sng" smtClean="0">
                <a:solidFill>
                  <a:schemeClr val="hlink"/>
                </a:solidFill>
              </a:rPr>
              <a:t> </a:t>
            </a:r>
            <a:endParaRPr lang="en-US" sz="1480" u="sng">
              <a:solidFill>
                <a:schemeClr val="hlink"/>
              </a:solidFill>
            </a:endParaRPr>
          </a:p>
          <a:p>
            <a:pPr marL="379730" lvl="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타투 </a:t>
            </a:r>
            <a:r>
              <a:rPr lang="en-US" altLang="ko-KR" sz="1480"/>
              <a:t>R-LINE 4</a:t>
            </a:r>
            <a:r>
              <a:rPr lang="ko-KR" altLang="en-US" sz="1480"/>
              <a:t>셀 </a:t>
            </a:r>
            <a:r>
              <a:rPr lang="en-US" altLang="ko-KR" sz="1480"/>
              <a:t>1550mAh 100C </a:t>
            </a:r>
            <a:r>
              <a:rPr lang="ko-KR" altLang="en-US" sz="1480" smtClean="0"/>
              <a:t>배터리</a:t>
            </a:r>
            <a:endParaRPr lang="en-US" altLang="ko-KR" sz="1480" smtClean="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</a:t>
            </a:r>
            <a:r>
              <a:rPr lang="en-US" sz="1600" smtClean="0">
                <a:hlinkClick r:id="rId5"/>
              </a:rPr>
              <a:t>smartstore.naver.com/ssrc/products/3001037622</a:t>
            </a:r>
            <a:endParaRPr lang="en-US" sz="1600" smtClean="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 smtClean="0"/>
              <a:t>라즈베리 </a:t>
            </a:r>
            <a:r>
              <a:rPr lang="ko-KR" altLang="en-US" sz="1480"/>
              <a:t>파이 드론 만들고 직접 </a:t>
            </a:r>
            <a:r>
              <a:rPr lang="ko-KR" altLang="en-US" sz="1480" smtClean="0"/>
              <a:t>코딩하기</a:t>
            </a:r>
            <a:endParaRPr lang="en-US" altLang="ko-KR" sz="1480" smtClean="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6"/>
              </a:rPr>
              <a:t>http://www.yes24.com/Product/Goods/62623313</a:t>
            </a:r>
            <a:endParaRPr lang="en-US" altLang="ko-KR" sz="1480" smtClean="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단계별 맞춤형 </a:t>
            </a:r>
            <a:r>
              <a:rPr lang="en-US" altLang="ko-KR" sz="1480"/>
              <a:t>DIY </a:t>
            </a:r>
            <a:r>
              <a:rPr lang="ko-KR" altLang="en-US" sz="1480"/>
              <a:t>드론 만들기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https://www.aladin.co.kr/shop/wproduct.aspx?ItemId=181241083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5615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Raspberry PI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2133044239"/>
              </p:ext>
            </p:extLst>
          </p:nvPr>
        </p:nvGraphicFramePr>
        <p:xfrm>
          <a:off x="681038" y="1255713"/>
          <a:ext cx="8543923" cy="235203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1512633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860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차량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자율주행</a:t>
                      </a:r>
                      <a:r>
                        <a:rPr lang="en-US" altLang="ko-KR" smtClean="0"/>
                        <a:t>)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trike="sngStrike" baseline="0" smtClean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strike="sngStrike" baseline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sngStrike" cap="none" baseline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 smtClean="0"/>
                        <a:t>차량</a:t>
                      </a:r>
                      <a:r>
                        <a:rPr lang="en-US" altLang="ko-KR" strike="sngStrike" baseline="0" smtClean="0"/>
                        <a:t>(</a:t>
                      </a:r>
                      <a:r>
                        <a:rPr lang="ko-KR" altLang="en-US" strike="sngStrike" baseline="0" smtClean="0"/>
                        <a:t>자율주행</a:t>
                      </a:r>
                      <a:r>
                        <a:rPr lang="en-US" altLang="ko-KR" strike="sngStrike" baseline="0" smtClean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5814" y="3661370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5" y="5182905"/>
            <a:ext cx="1565600" cy="1015686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2354094" y="3836145"/>
            <a:ext cx="6870867" cy="2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NAVIO2 : 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https://emlid.com/navio/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smtClean="0"/>
              <a:t>RASPBERRY PI B+ </a:t>
            </a:r>
            <a:r>
              <a:rPr lang="ko-KR" altLang="en-US" sz="1600"/>
              <a:t>스타트 키트 블랙에디션 </a:t>
            </a:r>
            <a:r>
              <a:rPr lang="en-US" altLang="ko-KR" sz="1600" smtClean="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smtClean="0">
                <a:hlinkClick r:id="rId6"/>
              </a:rPr>
              <a:t>https</a:t>
            </a:r>
            <a:r>
              <a:rPr lang="en-US" sz="1600">
                <a:hlinkClick r:id="rId6"/>
              </a:rPr>
              <a:t>://eleparts.co.kr/goods/view?no=6396306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mtClean="0"/>
              <a:t>NAVIO </a:t>
            </a:r>
            <a:r>
              <a:rPr lang="ko-KR" altLang="en-US" smtClean="0"/>
              <a:t>기반 드론 본체 </a:t>
            </a:r>
            <a:r>
              <a:rPr lang="ko-KR" altLang="en-US" smtClean="0"/>
              <a:t>조립 </a:t>
            </a:r>
            <a:r>
              <a:rPr lang="en-US" altLang="ko-KR" smtClean="0"/>
              <a:t>1</a:t>
            </a:r>
            <a:r>
              <a:rPr lang="ko-KR" altLang="en-US" smtClean="0"/>
              <a:t>안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451494524"/>
              </p:ext>
            </p:extLst>
          </p:nvPr>
        </p:nvGraphicFramePr>
        <p:xfrm>
          <a:off x="681038" y="1255713"/>
          <a:ext cx="8543923" cy="2280264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488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HJ2804-X1 QAV280 280mm 4-Axis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NAVIO/ARDUPILOT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최적화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 strike="sngStrike" baseline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RC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RC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Input / RC Controller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최적화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31401234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98068"/>
            <a:ext cx="8543923" cy="256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HJ2804-X1 QAV280 </a:t>
            </a:r>
            <a:r>
              <a:rPr lang="en-US" sz="1600"/>
              <a:t>280mm </a:t>
            </a:r>
            <a:r>
              <a:rPr lang="en-US" sz="1600" smtClean="0"/>
              <a:t>4-Axis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https://www.eleparts.co.kr/goods/view?no=4100966</a:t>
            </a:r>
            <a:endParaRPr lang="en-US" sz="1600" smtClean="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5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mtClean="0"/>
              <a:t>NAVIO </a:t>
            </a:r>
            <a:r>
              <a:rPr lang="ko-KR" altLang="en-US" smtClean="0"/>
              <a:t>기반 드론 본체 </a:t>
            </a:r>
            <a:r>
              <a:rPr lang="ko-KR" altLang="en-US" smtClean="0"/>
              <a:t>조립 </a:t>
            </a:r>
            <a:r>
              <a:rPr lang="en-US" altLang="ko-KR"/>
              <a:t>2</a:t>
            </a:r>
            <a:r>
              <a:rPr lang="ko-KR" altLang="en-US" smtClean="0"/>
              <a:t>안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4138347674"/>
              </p:ext>
            </p:extLst>
          </p:nvPr>
        </p:nvGraphicFramePr>
        <p:xfrm>
          <a:off x="681038" y="1255709"/>
          <a:ext cx="8543923" cy="380267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Bebop</a:t>
                      </a:r>
                      <a:r>
                        <a:rPr lang="en-US" sz="1400" baseline="0" smtClean="0">
                          <a:solidFill>
                            <a:schemeClr val="dk1"/>
                          </a:solidFill>
                        </a:rPr>
                        <a:t> Drone2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13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</a:t>
                      </a:r>
                      <a:r>
                        <a:rPr lang="ko-KR" altLang="en-US" baseline="0" smtClean="0"/>
                        <a:t> 프레임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Bebop drone 2 White propeller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Spare</a:t>
                      </a:r>
                      <a:r>
                        <a:rPr lang="en-US" baseline="0" smtClean="0"/>
                        <a:t> Part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Bebop drone 2 feet pack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1.6 </a:t>
                      </a:r>
                      <a:r>
                        <a:rPr lang="ko-KR" altLang="en-US" smtClean="0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Spare</a:t>
                      </a:r>
                      <a:r>
                        <a:rPr lang="en-US" baseline="0" smtClean="0"/>
                        <a:t> Part</a:t>
                      </a: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1</a:t>
                      </a:r>
                      <a:r>
                        <a:rPr lang="ko-KR" altLang="en-US" smtClean="0"/>
                        <a:t>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677143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NAVIO/ARDUPILOT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최적화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 strike="sngStrike" baseline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202718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최적화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5227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9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200" smtClean="0"/>
              <a:t>NAVIO </a:t>
            </a:r>
            <a:r>
              <a:rPr lang="ko-KR" altLang="en-US" sz="3200" smtClean="0"/>
              <a:t>기반 드론 본체 </a:t>
            </a:r>
            <a:r>
              <a:rPr lang="ko-KR" altLang="en-US" sz="3200" smtClean="0"/>
              <a:t>조립 </a:t>
            </a:r>
            <a:r>
              <a:rPr lang="en-US" altLang="ko-KR" sz="3200"/>
              <a:t>2</a:t>
            </a:r>
            <a:r>
              <a:rPr lang="ko-KR" altLang="en-US" sz="3200" smtClean="0"/>
              <a:t>안 상세 정보</a:t>
            </a:r>
            <a:endParaRPr sz="32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>
                <a:hlinkClick r:id="rId3"/>
              </a:rPr>
              <a:t>https://helsel.co.kr/product/list.html?cate_no=3080</a:t>
            </a:r>
            <a:endParaRPr lang="en-US" altLang="ko-KR" sz="160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altLang="ko-KR" sz="1600" smtClean="0"/>
              <a:t>Bebop </a:t>
            </a:r>
            <a:r>
              <a:rPr lang="en-US" altLang="ko-KR" sz="1600"/>
              <a:t>2 Central Cross </a:t>
            </a:r>
            <a:r>
              <a:rPr lang="en-US" sz="140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4"/>
              </a:rPr>
              <a:t>https://smartstore.naver.com/starkrobotics/products/2399921569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bebop drone 2 motor kit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5"/>
              </a:rPr>
              <a:t>https://helsel.co.kr/product/detail.html?product_no=26823&amp;cate_no=3080&amp;display_group=1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Bebop drone 2 White propeller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https://helsel.co.kr/product/detail.html?product_no=26821&amp;cate_no=3080&amp;display_group=1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Bebop drone 2 feet pack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7"/>
              </a:rPr>
              <a:t>https://helsel.co.kr/product/detail.html?product_no=27116&amp;cate_no=3080&amp;display_group=1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/>
              <a:t>Bebop drone 2 shafts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8"/>
              </a:rPr>
              <a:t>https</a:t>
            </a:r>
            <a:r>
              <a:rPr lang="en-US" sz="1600">
                <a:hlinkClick r:id="rId8"/>
              </a:rPr>
              <a:t>://</a:t>
            </a:r>
            <a:r>
              <a:rPr lang="en-US" sz="1600" smtClean="0">
                <a:hlinkClick r:id="rId8"/>
              </a:rPr>
              <a:t>helsel.co.kr/product/detail.html?product_no=27119&amp;cate_no=3080&amp;display_group=1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600" smtClean="0"/>
              <a:t>배터리 제품명</a:t>
            </a:r>
            <a:endParaRPr lang="en-US" altLang="ko-KR" sz="1600" smtClean="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581</Words>
  <Application>Microsoft Office PowerPoint</Application>
  <PresentationFormat>A4 용지(210x297mm)</PresentationFormat>
  <Paragraphs>252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기반 드론 본체 조립 1안</vt:lpstr>
      <vt:lpstr>NAVIO 기반 드론 본체 조립 2안</vt:lpstr>
      <vt:lpstr>NAVIO 기반 드론 본체 조립 2안 상세 정보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38</cp:revision>
  <dcterms:created xsi:type="dcterms:W3CDTF">2018-03-04T04:23:51Z</dcterms:created>
  <dcterms:modified xsi:type="dcterms:W3CDTF">2019-06-12T14:01:35Z</dcterms:modified>
</cp:coreProperties>
</file>