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73" r:id="rId7"/>
    <p:sldId id="268" r:id="rId8"/>
    <p:sldId id="266" r:id="rId9"/>
    <p:sldId id="269" r:id="rId10"/>
    <p:sldId id="271" r:id="rId11"/>
    <p:sldId id="272" r:id="rId12"/>
    <p:sldId id="270" r:id="rId13"/>
    <p:sldId id="264" r:id="rId14"/>
    <p:sldId id="265" r:id="rId1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" roundtripDataSignature="AMtx7miPXgO62KK0GLPE4rfhwSHbXSp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7B4C5-E569-4E65-9D09-BF25285E5803}">
  <a:tblStyle styleId="{CC17B4C5-E569-4E65-9D09-BF25285E58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2CDEB-BB73-4904-B477-E02E3B67DFD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966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455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284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02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41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59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08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7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|ci%3Dd5aabb1d47f3802b621b852a3f40f3848b1cd395|tr%3Dligh|sn%3D962251|ic%3D|hk%3Df87eb25d2ef680811954940246bab68ce954423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|ci%3D15a7d1b58b53f090b967d933894518950cdd1a2d|tr%3Dligh|sn%3D197023|hk%3Deb67423e4eb13ffbb666ca9aab8da9b419a467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p-link.com/kr/home-networking/adapter/tl-wn725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s://www.aladin.co.kr/shop/wproduct.aspx?ItemId=18124108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es24.com/Product/Goods/62623313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rcmall.co.kr/product/detail.html?product_no=5959&amp;cate_no=392&amp;display_group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parts.co.kr/goods/view?no=410096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rcmall.co.kr/product/detail.html?product_no=5959&amp;cate_no=392&amp;display_group=1" TargetMode="External"/><Relationship Id="rId5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4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makersplanet/products/332203774?NaPm=ct%3Djwumrvjk%7Cci%3D14f23f6ad99112b8961039e916147f0750a2acd7%7Ctr%3Dslsl%7Csn%3D307839%7Cic%3D%7Chk%3Db0d8b83f0ff7c0312d4b0c49f813bc779b6d79a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4320"/>
              <a:t>지능형 드론 멘토링 과정</a:t>
            </a:r>
            <a:br>
              <a:rPr lang="en-US" sz="4320"/>
            </a:br>
            <a:r>
              <a:rPr lang="en-US" sz="4320" smtClean="0"/>
              <a:t>2</a:t>
            </a:r>
            <a:r>
              <a:rPr lang="ko-KR" altLang="en-US" sz="4320" smtClean="0"/>
              <a:t>차 </a:t>
            </a:r>
            <a:r>
              <a:rPr lang="en-US" sz="4320" smtClean="0"/>
              <a:t>H/W </a:t>
            </a:r>
            <a:r>
              <a:rPr lang="en-US" sz="4320"/>
              <a:t>구매 목록</a:t>
            </a:r>
            <a:br>
              <a:rPr lang="en-US" sz="4320"/>
            </a:br>
            <a:r>
              <a:rPr lang="en-US" sz="4320"/>
              <a:t>2019년 </a:t>
            </a:r>
            <a:r>
              <a:rPr lang="en-US" sz="4320" smtClean="0"/>
              <a:t>6월</a:t>
            </a:r>
            <a:endParaRPr sz="432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</a:t>
            </a:r>
            <a:r>
              <a:rPr lang="en-US" sz="2220" smtClean="0"/>
              <a:t>1.0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스티로폼 비행기 제작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875627919"/>
              </p:ext>
            </p:extLst>
          </p:nvPr>
        </p:nvGraphicFramePr>
        <p:xfrm>
          <a:off x="681038" y="1167319"/>
          <a:ext cx="8543923" cy="236661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6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에어글라이더 스티로폼 비행기</a:t>
                      </a:r>
                      <a:endParaRPr lang="en-US" sz="1400" b="0" i="0" u="none" strike="noStrike" cap="none" smtClean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3,000</a:t>
                      </a:r>
                      <a:r>
                        <a:rPr lang="en-US" sz="1400" baseline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모터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10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모터는 </a:t>
                      </a:r>
                      <a:r>
                        <a:rPr lang="en-US" altLang="ko-KR" smtClean="0"/>
                        <a:t>2</a:t>
                      </a:r>
                      <a:r>
                        <a:rPr lang="ko-KR" altLang="en-US" smtClean="0"/>
                        <a:t>배 필요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959156"/>
            <a:ext cx="9048178" cy="239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 smtClean="0"/>
              <a:t> </a:t>
            </a:r>
            <a:r>
              <a:rPr lang="ko-KR" altLang="en-US" sz="2000" b="1"/>
              <a:t>에어글라이더 스티로폼 비행기</a:t>
            </a:r>
            <a:r>
              <a:rPr lang="ko-KR" altLang="en-US" sz="1200" smtClean="0"/>
              <a:t> </a:t>
            </a:r>
            <a:r>
              <a:rPr lang="en-US" altLang="ko-KR" sz="1480" smtClean="0"/>
              <a:t>: </a:t>
            </a:r>
            <a:r>
              <a:rPr lang="en-US" sz="1600"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82948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모형 비행기 제작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3328423550"/>
              </p:ext>
            </p:extLst>
          </p:nvPr>
        </p:nvGraphicFramePr>
        <p:xfrm>
          <a:off x="681038" y="1167319"/>
          <a:ext cx="8543923" cy="236661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6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19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아카데미 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R-2 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고무동력기</a:t>
                      </a:r>
                      <a:endParaRPr lang="en-US" sz="1400" b="0" i="0" u="none" strike="noStrike" cap="none" smtClean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7,000</a:t>
                      </a:r>
                      <a:r>
                        <a:rPr lang="en-US" sz="1400" baseline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모터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5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959156"/>
            <a:ext cx="9048178" cy="239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 smtClean="0"/>
              <a:t> </a:t>
            </a:r>
            <a:r>
              <a:rPr lang="ko-KR" altLang="en-US" sz="1480" smtClean="0"/>
              <a:t>아케데미 </a:t>
            </a:r>
            <a:r>
              <a:rPr lang="en-US" altLang="ko-KR" sz="1480" smtClean="0"/>
              <a:t>R-2 </a:t>
            </a:r>
            <a:r>
              <a:rPr lang="ko-KR" altLang="en-US" sz="1480" smtClean="0"/>
              <a:t>고무 동력기 </a:t>
            </a:r>
            <a:r>
              <a:rPr lang="en-US" altLang="ko-KR" sz="1480" smtClean="0"/>
              <a:t>: </a:t>
            </a:r>
            <a:r>
              <a:rPr lang="en-US" sz="1600">
                <a:hlinkClick r:id="rId3"/>
              </a:rPr>
              <a:t>https://</a:t>
            </a:r>
            <a:r>
              <a:rPr lang="en-US" sz="1600" smtClean="0">
                <a:hlinkClick r:id="rId3"/>
              </a:rPr>
              <a:t>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lang="en-US" sz="160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 smtClean="0"/>
              <a:t> 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81447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기타 구매 품목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733971142"/>
              </p:ext>
            </p:extLst>
          </p:nvPr>
        </p:nvGraphicFramePr>
        <p:xfrm>
          <a:off x="681038" y="1167319"/>
          <a:ext cx="8543923" cy="240887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6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7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199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</a:t>
                      </a:r>
                      <a:r>
                        <a:rPr lang="en-US" altLang="ko-KR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USB </a:t>
                      </a: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랜카드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TL-WN725N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7,000</a:t>
                      </a:r>
                      <a:r>
                        <a:rPr lang="en-US" sz="1400" baseline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aseline="0" smtClean="0">
                          <a:solidFill>
                            <a:schemeClr val="dk1"/>
                          </a:solidFill>
                        </a:rPr>
                        <a:t>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10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라즈베리와이파이 불량시 대처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959156"/>
            <a:ext cx="9048178" cy="239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 smtClean="0"/>
              <a:t> Wi-Fi </a:t>
            </a:r>
            <a:r>
              <a:rPr lang="ko-KR" altLang="en-US" sz="1480" smtClean="0"/>
              <a:t>동굴 </a:t>
            </a:r>
            <a:r>
              <a:rPr lang="en-US" altLang="ko-KR" sz="1480"/>
              <a:t>TL-WN725N</a:t>
            </a:r>
            <a:r>
              <a:rPr lang="ko-KR" altLang="en-US" sz="1480" smtClean="0"/>
              <a:t> </a:t>
            </a:r>
            <a:r>
              <a:rPr lang="en-US" altLang="ko-KR" sz="1480" smtClean="0"/>
              <a:t>: </a:t>
            </a:r>
            <a:r>
              <a:rPr lang="en-US" sz="1600">
                <a:hlinkClick r:id="rId3"/>
              </a:rPr>
              <a:t>https://www.tp-link.com/kr/home-networking/adapter/tl-wn725n/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9816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492146568"/>
              </p:ext>
            </p:extLst>
          </p:nvPr>
        </p:nvGraphicFramePr>
        <p:xfrm>
          <a:off x="681038" y="1255713"/>
          <a:ext cx="8543925" cy="4766443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1.00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19-06-10(</a:t>
                      </a:r>
                      <a:r>
                        <a:rPr lang="ko-KR" altLang="en-US" sz="1600" u="none" strike="noStrike" cap="none" smtClean="0"/>
                        <a:t>월</a:t>
                      </a:r>
                      <a:r>
                        <a:rPr lang="en-US" sz="1600" u="none" strike="noStrike" cap="none" smtClean="0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1.02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19-06-12(</a:t>
                      </a:r>
                      <a:r>
                        <a:rPr lang="ko-KR" altLang="en-US" sz="1600" u="none" strike="noStrike" cap="none" smtClean="0"/>
                        <a:t>월</a:t>
                      </a:r>
                      <a:r>
                        <a:rPr lang="en-US" sz="1600" u="none" strike="noStrike" cap="none" smtClean="0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ko-KR" altLang="en-US" sz="1600" u="none" strike="noStrike" cap="none" smtClean="0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60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600" baseline="0" smtClean="0">
                          <a:solidFill>
                            <a:schemeClr val="dk1"/>
                          </a:solidFill>
                        </a:rPr>
                        <a:t>=&gt; </a:t>
                      </a:r>
                      <a:r>
                        <a:rPr lang="en-US" sz="1600" smtClean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600" smtClean="0">
                          <a:solidFill>
                            <a:schemeClr val="dk1"/>
                          </a:solidFill>
                        </a:rPr>
                        <a:t>키트 로</a:t>
                      </a:r>
                      <a:r>
                        <a:rPr lang="en-US" altLang="ko-KR" sz="160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 smtClean="0">
                          <a:solidFill>
                            <a:schemeClr val="dk1"/>
                          </a:solidFill>
                        </a:rPr>
                        <a:t>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smtClean="0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</a:t>
            </a:r>
            <a:r>
              <a:rPr lang="ko-KR" altLang="en-US" smtClean="0"/>
              <a:t>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>
            <p:extLst>
              <p:ext uri="{D42A27DB-BD31-4B8C-83A1-F6EECF244321}">
                <p14:modId xmlns:p14="http://schemas.microsoft.com/office/powerpoint/2010/main" val="1319884230"/>
              </p:ext>
            </p:extLst>
          </p:nvPr>
        </p:nvGraphicFramePr>
        <p:xfrm>
          <a:off x="681038" y="1255713"/>
          <a:ext cx="8543886" cy="3608665"/>
        </p:xfrm>
        <a:graphic>
          <a:graphicData uri="http://schemas.openxmlformats.org/drawingml/2006/table">
            <a:tbl>
              <a:tblPr firstRow="1" bandRow="1">
                <a:tableStyleId>{CC17B4C5-E569-4E65-9D09-BF25285E5803}</a:tableStyleId>
              </a:tblPr>
              <a:tblGrid>
                <a:gridCol w="6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80">
                  <a:extLst>
                    <a:ext uri="{9D8B030D-6E8A-4147-A177-3AD203B41FA5}">
                      <a16:colId xmlns:a16="http://schemas.microsoft.com/office/drawing/2014/main" val="73889734"/>
                    </a:ext>
                  </a:extLst>
                </a:gridCol>
                <a:gridCol w="113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095">
                  <a:extLst>
                    <a:ext uri="{9D8B030D-6E8A-4147-A177-3AD203B41FA5}">
                      <a16:colId xmlns:a16="http://schemas.microsoft.com/office/drawing/2014/main" val="2385396538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차수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 smtClean="0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r>
                        <a:rPr lang="ko-KR" altLang="en-US" smtClean="0"/>
                        <a:t>차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NAVIO2 </a:t>
                      </a:r>
                      <a:r>
                        <a:rPr 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드론 </a:t>
                      </a: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본체</a:t>
                      </a:r>
                      <a:r>
                        <a:rPr 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차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NAVIO2 </a:t>
                      </a:r>
                      <a:r>
                        <a:rPr lang="ko-KR" altLang="en-US" sz="1400" b="0" u="none" strike="noStrike" cap="none" smtClean="0">
                          <a:solidFill>
                            <a:schemeClr val="tx1"/>
                          </a:solidFill>
                        </a:rPr>
                        <a:t>콘트롤러</a:t>
                      </a:r>
                      <a:r>
                        <a:rPr lang="en-US" sz="1400" b="0" u="none" strike="noStrike" cap="none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tx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smtClean="0">
                          <a:solidFill>
                            <a:schemeClr val="tx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2</a:t>
                      </a:r>
                      <a:r>
                        <a:rPr lang="ko-KR" altLang="en-US" smtClean="0"/>
                        <a:t>차</a:t>
                      </a:r>
                      <a:endParaRPr lang="en-US" smtClean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차</a:t>
                      </a:r>
                      <a:endParaRPr sz="14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r>
                        <a:rPr 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월</a:t>
                      </a:r>
                      <a:r>
                        <a:rPr lang="en-US" sz="1400" b="1" u="none" strike="noStrike" cap="none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baseline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하순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프레임 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모터</a:t>
                      </a:r>
                      <a:r>
                        <a:rPr lang="en-US" altLang="ko-KR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기타</a:t>
                      </a:r>
                      <a:r>
                        <a:rPr 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드론 부품 목록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1600784085"/>
              </p:ext>
            </p:extLst>
          </p:nvPr>
        </p:nvGraphicFramePr>
        <p:xfrm>
          <a:off x="681038" y="1167319"/>
          <a:ext cx="8543923" cy="2366619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68642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4629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Logitech Gamepad F310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만원</a:t>
                      </a: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드론 배터리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타투 </a:t>
                      </a: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R-LINE 4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셀 </a:t>
                      </a: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1550mAh 100C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배터리</a:t>
                      </a: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4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GT-R530 </a:t>
                      </a:r>
                      <a:r>
                        <a:rPr lang="ko-KR" altLang="en-US" sz="1400" smtClean="0"/>
                        <a:t>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mtClean="0"/>
                        <a:t>서적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200" smtClean="0">
                          <a:solidFill>
                            <a:schemeClr val="dk1"/>
                          </a:solidFill>
                        </a:rPr>
                        <a:t>라즈베리 파이 드론 만들고 직접 코딩하기</a:t>
                      </a:r>
                      <a:r>
                        <a:rPr lang="en-US" altLang="ko-KR" sz="120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smtClean="0">
                          <a:solidFill>
                            <a:schemeClr val="dk1"/>
                          </a:solidFill>
                        </a:rPr>
                        <a:t>서민우 저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서적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단계별 맞춤형 </a:t>
                      </a: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DIY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드론 만들기  </a:t>
                      </a: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김재영 저</a:t>
                      </a: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3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 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3533938"/>
            <a:ext cx="9048178" cy="28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 smtClean="0"/>
              <a:t>GamePad F310 </a:t>
            </a:r>
            <a:r>
              <a:rPr lang="en-US" sz="1480"/>
              <a:t>: </a:t>
            </a:r>
            <a:endParaRPr lang="en-US" sz="1480" smtClean="0"/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lang="en-US" sz="1600">
              <a:hlinkClick r:id="rId4"/>
            </a:endParaRP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smtClean="0">
                <a:hlinkClick r:id="rId4"/>
              </a:rPr>
              <a:t>https</a:t>
            </a:r>
            <a:r>
              <a:rPr lang="en-US" sz="1600">
                <a:hlinkClick r:id="rId4"/>
              </a:rPr>
              <a:t>://</a:t>
            </a:r>
            <a:r>
              <a:rPr lang="en-US" sz="1600" smtClean="0">
                <a:hlinkClick r:id="rId4"/>
              </a:rPr>
              <a:t>www.amazon.com/Logitech-940-000110-Gamepad-F310/dp/B003VAHYQY</a:t>
            </a:r>
            <a:r>
              <a:rPr lang="en-US" sz="1480" u="sng" smtClean="0">
                <a:solidFill>
                  <a:schemeClr val="hlink"/>
                </a:solidFill>
              </a:rPr>
              <a:t> </a:t>
            </a:r>
            <a:endParaRPr lang="en-US" sz="1480" u="sng">
              <a:solidFill>
                <a:schemeClr val="hlink"/>
              </a:solidFill>
            </a:endParaRPr>
          </a:p>
          <a:p>
            <a:pPr marL="379730" lvl="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타투 </a:t>
            </a:r>
            <a:r>
              <a:rPr lang="en-US" altLang="ko-KR" sz="1480"/>
              <a:t>R-LINE 4</a:t>
            </a:r>
            <a:r>
              <a:rPr lang="ko-KR" altLang="en-US" sz="1480"/>
              <a:t>셀 </a:t>
            </a:r>
            <a:r>
              <a:rPr lang="en-US" altLang="ko-KR" sz="1480"/>
              <a:t>1550mAh 100C </a:t>
            </a:r>
            <a:r>
              <a:rPr lang="ko-KR" altLang="en-US" sz="1480" smtClean="0"/>
              <a:t>배터리</a:t>
            </a:r>
            <a:endParaRPr lang="en-US" altLang="ko-KR" sz="1480" smtClean="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5"/>
              </a:rPr>
              <a:t>https://</a:t>
            </a:r>
            <a:r>
              <a:rPr lang="en-US" sz="1600" smtClean="0">
                <a:hlinkClick r:id="rId5"/>
              </a:rPr>
              <a:t>smartstore.naver.com/ssrc/products/3001037622</a:t>
            </a:r>
            <a:endParaRPr lang="en-US" sz="1600" smtClean="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 smtClean="0"/>
              <a:t>라즈베리 </a:t>
            </a:r>
            <a:r>
              <a:rPr lang="ko-KR" altLang="en-US" sz="1480"/>
              <a:t>파이 드론 만들고 직접 </a:t>
            </a:r>
            <a:r>
              <a:rPr lang="ko-KR" altLang="en-US" sz="1480" smtClean="0"/>
              <a:t>코딩하기</a:t>
            </a:r>
            <a:endParaRPr lang="en-US" altLang="ko-KR" sz="1480" smtClean="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6"/>
              </a:rPr>
              <a:t>http://www.yes24.com/Product/Goods/62623313</a:t>
            </a:r>
            <a:endParaRPr lang="en-US" altLang="ko-KR" sz="1480" smtClean="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480"/>
              <a:t>단계별 맞춤형 </a:t>
            </a:r>
            <a:r>
              <a:rPr lang="en-US" altLang="ko-KR" sz="1480"/>
              <a:t>DIY </a:t>
            </a:r>
            <a:r>
              <a:rPr lang="ko-KR" altLang="en-US" sz="1480"/>
              <a:t>드론 만들기</a:t>
            </a:r>
            <a:endParaRPr lang="en-US" altLang="ko-KR" sz="1480"/>
          </a:p>
          <a:p>
            <a:pPr marL="83693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7"/>
              </a:rPr>
              <a:t>https://www.aladin.co.kr/shop/wproduct.aspx?ItemId=181241083</a:t>
            </a:r>
            <a:endParaRPr lang="en-US" sz="160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356152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</a:t>
            </a:r>
            <a:r>
              <a:rPr lang="en-US" smtClean="0"/>
              <a:t>+ Raspberry PI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2133044239"/>
              </p:ext>
            </p:extLst>
          </p:nvPr>
        </p:nvGraphicFramePr>
        <p:xfrm>
          <a:off x="681038" y="1255713"/>
          <a:ext cx="8543923" cy="235203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1512633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860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구매처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NAVIO2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20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차량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자율주행</a:t>
                      </a:r>
                      <a:r>
                        <a:rPr lang="en-US" altLang="ko-KR" smtClean="0"/>
                        <a:t>)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키트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키트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수리용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 smtClean="0">
                          <a:solidFill>
                            <a:schemeClr val="dk1"/>
                          </a:solidFill>
                        </a:rPr>
                        <a:t>RASPBERRY PI B+ </a:t>
                      </a:r>
                      <a:r>
                        <a:rPr lang="ko-KR" altLang="en-US" sz="1400" strike="sngStrike" baseline="0" smtClean="0">
                          <a:solidFill>
                            <a:schemeClr val="dk1"/>
                          </a:solidFill>
                        </a:rPr>
                        <a:t>키트</a:t>
                      </a:r>
                      <a:endParaRPr sz="1400" b="0" strike="sngStrike" baseline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i="0" u="none" strike="sngStrike" cap="none" baseline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스타트 키트 블랙에디션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trike="sngStrike" baseline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strike="sngStrike" baseline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trike="sngStrike" baseline="0" smtClean="0"/>
                        <a:t>차량</a:t>
                      </a:r>
                      <a:r>
                        <a:rPr lang="en-US" altLang="ko-KR" strike="sngStrike" baseline="0" smtClean="0"/>
                        <a:t>(</a:t>
                      </a:r>
                      <a:r>
                        <a:rPr lang="ko-KR" altLang="en-US" strike="sngStrike" baseline="0" smtClean="0"/>
                        <a:t>자율주행</a:t>
                      </a:r>
                      <a:r>
                        <a:rPr lang="en-US" altLang="ko-KR" strike="sngStrike" baseline="0" smtClean="0"/>
                        <a:t>)</a:t>
                      </a:r>
                      <a:endParaRPr lang="en-US" strike="sngStrike" baseline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4" descr="Emlid Navio2 â Raspberry Pi autopilot HAT powered by ArduPilot &amp; R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5814" y="3661370"/>
            <a:ext cx="1141863" cy="149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45" y="5182905"/>
            <a:ext cx="1565600" cy="1015686"/>
          </a:xfrm>
          <a:prstGeom prst="rect">
            <a:avLst/>
          </a:prstGeom>
        </p:spPr>
      </p:pic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2354094" y="3836145"/>
            <a:ext cx="6870867" cy="25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NAVIO2 : </a:t>
            </a:r>
            <a:r>
              <a:rPr lang="en-US" sz="1480" u="sng">
                <a:solidFill>
                  <a:schemeClr val="hlink"/>
                </a:solidFill>
                <a:hlinkClick r:id="rId5"/>
              </a:rPr>
              <a:t>https://emlid.com/navio/</a:t>
            </a:r>
            <a:endParaRPr lang="en-US" sz="1480" u="sng">
              <a:solidFill>
                <a:schemeClr val="hlink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 smtClean="0"/>
              <a:t>RASPBERRY PI B+ </a:t>
            </a:r>
            <a:r>
              <a:rPr lang="ko-KR" altLang="en-US" sz="1600"/>
              <a:t>스타트 키트 블랙에디션 </a:t>
            </a:r>
            <a:r>
              <a:rPr lang="en-US" altLang="ko-KR" sz="1600" smtClean="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smtClean="0">
                <a:hlinkClick r:id="rId6"/>
              </a:rPr>
              <a:t>https</a:t>
            </a:r>
            <a:r>
              <a:rPr lang="en-US" sz="1600">
                <a:hlinkClick r:id="rId6"/>
              </a:rPr>
              <a:t>://eleparts.co.kr/goods/view?no=6396306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z="3600" smtClean="0"/>
              <a:t>NAVIO </a:t>
            </a:r>
            <a:r>
              <a:rPr lang="ko-KR" altLang="en-US" sz="3600" smtClean="0"/>
              <a:t>드론 본체 조립 </a:t>
            </a:r>
            <a:r>
              <a:rPr lang="en-US" altLang="ko-KR" sz="3600" smtClean="0"/>
              <a:t>1</a:t>
            </a:r>
            <a:r>
              <a:rPr lang="ko-KR" altLang="en-US" sz="3600" smtClean="0"/>
              <a:t>안 </a:t>
            </a:r>
            <a:endParaRPr sz="3600"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9" name="Google Shape;103;p4"/>
          <p:cNvGraphicFramePr/>
          <p:nvPr>
            <p:extLst>
              <p:ext uri="{D42A27DB-BD31-4B8C-83A1-F6EECF244321}">
                <p14:modId xmlns:p14="http://schemas.microsoft.com/office/powerpoint/2010/main" val="2103150514"/>
              </p:ext>
            </p:extLst>
          </p:nvPr>
        </p:nvGraphicFramePr>
        <p:xfrm>
          <a:off x="681038" y="1255713"/>
          <a:ext cx="8543923" cy="2696321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83558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303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488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드론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HJ2804-X1 QAV280 280mm 4-Axis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15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NAVIO/ARDUPILOT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최적화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만원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NAVIO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조립</a:t>
                      </a:r>
                      <a:endParaRPr lang="en-US" strike="sngStrike" baseline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4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RC Controller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FrSky Taranis 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85504648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XT-60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3,000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31401234"/>
                  </a:ext>
                </a:extLst>
              </a:tr>
              <a:tr h="432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Telemetry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3DR 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무선 텔레 메트리 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433MHZ Pixhawk PX4 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용 데이터 전송 모듈 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- 433Mhz </a:t>
                      </a:r>
                      <a:endParaRPr lang="ko-KR" altLang="en-US" sz="1400" b="0" i="0" u="none" strike="noStrike" cap="none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 4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NAVIO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조립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95204930"/>
                  </a:ext>
                </a:extLst>
              </a:tr>
            </a:tbl>
          </a:graphicData>
        </a:graphic>
      </p:graphicFrame>
      <p:sp>
        <p:nvSpPr>
          <p:cNvPr id="7" name="Google Shape;125;p6"/>
          <p:cNvSpPr txBox="1">
            <a:spLocks/>
          </p:cNvSpPr>
          <p:nvPr/>
        </p:nvSpPr>
        <p:spPr>
          <a:xfrm>
            <a:off x="681038" y="4553060"/>
            <a:ext cx="8543923" cy="180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Font typeface="Arial"/>
              <a:buChar char="•"/>
            </a:pPr>
            <a:r>
              <a:rPr lang="en-US" altLang="ko-KR" sz="1480"/>
              <a:t>[TARANIS][</a:t>
            </a:r>
            <a:r>
              <a:rPr lang="ko-KR" altLang="en-US" sz="1480"/>
              <a:t>타라니스</a:t>
            </a:r>
            <a:r>
              <a:rPr lang="en-US" altLang="ko-KR" sz="1480"/>
              <a:t>] FrSky Taranis Q X7 </a:t>
            </a:r>
            <a:r>
              <a:rPr lang="en-US" altLang="ko-KR" sz="1480"/>
              <a:t>2.4GHz </a:t>
            </a:r>
            <a:r>
              <a:rPr lang="en-US" altLang="ko-KR" sz="1480" smtClean="0"/>
              <a:t>7CH (18</a:t>
            </a:r>
            <a:r>
              <a:rPr lang="ko-KR" altLang="en-US" sz="1480" smtClean="0"/>
              <a:t>만원</a:t>
            </a:r>
            <a:r>
              <a:rPr lang="en-US" altLang="ko-KR" sz="1480" smtClean="0"/>
              <a:t>)  </a:t>
            </a:r>
            <a:r>
              <a:rPr lang="en-US" altLang="ko-KR" sz="1480"/>
              <a:t>: </a:t>
            </a:r>
            <a:r>
              <a:rPr lang="en-US" sz="1600" smtClean="0">
                <a:hlinkClick r:id="rId3"/>
              </a:rPr>
              <a:t>http://ercmall.co.kr/product/detail.html?product_no=5959&amp;cate_no=392&amp;display_group=1</a:t>
            </a:r>
            <a:endParaRPr lang="en-US" altLang="ko-KR" sz="1480" smtClean="0"/>
          </a:p>
          <a:p>
            <a:pPr marL="37973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480"/>
              <a:buFont typeface="Arial" panose="020B0604020202020204" pitchFamily="34" charset="0"/>
              <a:buChar char="•"/>
            </a:pPr>
            <a:endParaRPr lang="ko-KR" altLang="en-US" sz="1480"/>
          </a:p>
        </p:txBody>
      </p:sp>
    </p:spTree>
    <p:extLst>
      <p:ext uri="{BB962C8B-B14F-4D97-AF65-F5344CB8AC3E}">
        <p14:creationId xmlns:p14="http://schemas.microsoft.com/office/powerpoint/2010/main" val="29692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mtClean="0"/>
              <a:t>NAVIO </a:t>
            </a:r>
            <a:r>
              <a:rPr lang="ko-KR" altLang="en-US" smtClean="0"/>
              <a:t>드론 본체 조립 </a:t>
            </a:r>
            <a:r>
              <a:rPr lang="en-US" altLang="ko-KR" smtClean="0"/>
              <a:t>1</a:t>
            </a:r>
            <a:r>
              <a:rPr lang="ko-KR" altLang="en-US" smtClean="0"/>
              <a:t>안 상세 정보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600" smtClean="0"/>
              <a:t>드론 </a:t>
            </a:r>
            <a:r>
              <a:rPr lang="en-US" altLang="ko-KR" sz="1600" smtClean="0"/>
              <a:t>: </a:t>
            </a:r>
            <a:r>
              <a:rPr lang="en-US" sz="1600" smtClean="0"/>
              <a:t>HJ2804-X1 </a:t>
            </a:r>
            <a:r>
              <a:rPr lang="en-US" sz="1600"/>
              <a:t>QAV280 280mm </a:t>
            </a:r>
            <a:r>
              <a:rPr lang="en-US" sz="1600" smtClean="0"/>
              <a:t>4-Axis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</a:t>
            </a:r>
            <a:r>
              <a:rPr lang="en-US" sz="1600" smtClean="0">
                <a:hlinkClick r:id="rId3"/>
              </a:rPr>
              <a:t>www.eleparts.co.kr/goods/view?no=4100966</a:t>
            </a:r>
            <a:endParaRPr lang="en-US" sz="1600" smtClean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/>
              <a:t>3DR </a:t>
            </a:r>
            <a:r>
              <a:rPr lang="ko-KR" altLang="en-US" sz="1600"/>
              <a:t>무선 텔레 메트리 </a:t>
            </a:r>
            <a:r>
              <a:rPr lang="en-US" altLang="ko-KR" sz="1600"/>
              <a:t>433MHZ  Pixhawk PX4 </a:t>
            </a:r>
            <a:r>
              <a:rPr lang="ko-KR" altLang="en-US" sz="1600"/>
              <a:t>용 데이터 전송 모듈 </a:t>
            </a:r>
            <a:r>
              <a:rPr lang="en-US" altLang="ko-KR" sz="1600" smtClean="0"/>
              <a:t>– </a:t>
            </a:r>
            <a:r>
              <a:rPr lang="en-US" altLang="ko-KR" sz="1600" smtClean="0"/>
              <a:t>433Mhz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4"/>
              </a:rPr>
              <a:t>https://</a:t>
            </a:r>
            <a:r>
              <a:rPr lang="en-US" sz="1600" smtClean="0">
                <a:hlinkClick r:id="rId4"/>
              </a:rPr>
              <a:t>www.banggood.com/ko/New-Upgraded-V2_0-3DR-Radio-Telemetry-433MHZ-915MHZ-Data-Transmission-Module-For-APM-Pixhawk-PX4-p-1304758.html?ID=510651&amp;cur_warehouse=CN</a:t>
            </a:r>
            <a:endParaRPr lang="en-US" sz="1600" smtClean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 smtClean="0"/>
              <a:t>XT-60 </a:t>
            </a:r>
            <a:r>
              <a:rPr lang="ko-KR" altLang="en-US" sz="1600" smtClean="0"/>
              <a:t>케이블</a:t>
            </a:r>
            <a:r>
              <a:rPr lang="en-US" altLang="ko-KR" sz="1600" smtClean="0"/>
              <a:t>: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 smtClean="0">
                <a:hlinkClick r:id="rId5"/>
              </a:rPr>
              <a:t>https</a:t>
            </a:r>
            <a:r>
              <a:rPr lang="en-US" sz="1600">
                <a:hlinkClick r:id="rId5"/>
              </a:rPr>
              <a:t>://</a:t>
            </a:r>
            <a:r>
              <a:rPr lang="en-US" sz="1600" smtClean="0">
                <a:hlinkClick r:id="rId5"/>
              </a:rPr>
              <a:t>www.banggood.com/ko/20cm-30cm-Battery-ESC-XT60-Plug-Extension-Wire-Cable-Male-Female-p-1075916.html?rmmds=buy&amp;ID=517325&amp;cur_warehouse=CN</a:t>
            </a:r>
            <a:endParaRPr lang="en-US" sz="160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Font typeface="Arial"/>
              <a:buChar char="•"/>
            </a:pPr>
            <a:r>
              <a:rPr lang="en-US" altLang="ko-KR" sz="1480"/>
              <a:t>[TARANIS][</a:t>
            </a:r>
            <a:r>
              <a:rPr lang="ko-KR" altLang="en-US" sz="1480"/>
              <a:t>타라니스</a:t>
            </a:r>
            <a:r>
              <a:rPr lang="en-US" altLang="ko-KR" sz="1480"/>
              <a:t>] FrSky Taranis Q X7 2.4GHz 7CH (18</a:t>
            </a:r>
            <a:r>
              <a:rPr lang="ko-KR" altLang="en-US" sz="1480"/>
              <a:t>만원</a:t>
            </a:r>
            <a:r>
              <a:rPr lang="en-US" altLang="ko-KR" sz="1480"/>
              <a:t>)  </a:t>
            </a:r>
            <a:r>
              <a:rPr lang="en-US" altLang="ko-KR" sz="1480"/>
              <a:t>: </a:t>
            </a:r>
            <a:endParaRPr lang="en-US" altLang="ko-KR" sz="1480" smtClean="0"/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 smtClean="0">
                <a:hlinkClick r:id="rId6"/>
              </a:rPr>
              <a:t>http</a:t>
            </a:r>
            <a:r>
              <a:rPr lang="en-US" sz="1600">
                <a:hlinkClick r:id="rId6"/>
              </a:rPr>
              <a:t>://</a:t>
            </a:r>
            <a:r>
              <a:rPr lang="en-US" sz="1600" smtClean="0">
                <a:hlinkClick r:id="rId6"/>
              </a:rPr>
              <a:t>ercmall.co.kr/product/detail.html?product_no=5959&amp;cate_no=392&amp;display_group=1</a:t>
            </a:r>
            <a:endParaRPr lang="en-US" sz="1600" smtClean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altLang="ko-KR" sz="1480"/>
          </a:p>
          <a:p>
            <a:pPr marL="37973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ko-KR" altLang="en-US" sz="148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 smtClean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 smtClean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 smtClean="0"/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5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mtClean="0"/>
              <a:t>NAVIO </a:t>
            </a:r>
            <a:r>
              <a:rPr lang="ko-KR" altLang="en-US" smtClean="0"/>
              <a:t>기반 드론 본체 조립 </a:t>
            </a:r>
            <a:r>
              <a:rPr lang="en-US" altLang="ko-KR"/>
              <a:t>2</a:t>
            </a:r>
            <a:r>
              <a:rPr lang="ko-KR" altLang="en-US" smtClean="0"/>
              <a:t>안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9" name="Google Shape;103;p4"/>
          <p:cNvGraphicFramePr/>
          <p:nvPr>
            <p:extLst>
              <p:ext uri="{D42A27DB-BD31-4B8C-83A1-F6EECF244321}">
                <p14:modId xmlns:p14="http://schemas.microsoft.com/office/powerpoint/2010/main" val="1131548208"/>
              </p:ext>
            </p:extLst>
          </p:nvPr>
        </p:nvGraphicFramePr>
        <p:xfrm>
          <a:off x="681038" y="1255709"/>
          <a:ext cx="8543923" cy="4212976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583558">
                  <a:extLst>
                    <a:ext uri="{9D8B030D-6E8A-4147-A177-3AD203B41FA5}">
                      <a16:colId xmlns:a16="http://schemas.microsoft.com/office/drawing/2014/main" val="1298838401"/>
                    </a:ext>
                  </a:extLst>
                </a:gridCol>
                <a:gridCol w="1303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194">
                  <a:extLst>
                    <a:ext uri="{9D8B030D-6E8A-4147-A177-3AD203B41FA5}">
                      <a16:colId xmlns:a16="http://schemas.microsoft.com/office/drawing/2014/main" val="1954891527"/>
                    </a:ext>
                  </a:extLst>
                </a:gridCol>
              </a:tblGrid>
              <a:tr h="5202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구매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smtClean="0"/>
                        <a:t>비교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smtClean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드론 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Bebop</a:t>
                      </a:r>
                      <a:r>
                        <a:rPr lang="en-US" sz="1400" baseline="0" smtClean="0">
                          <a:solidFill>
                            <a:schemeClr val="dk1"/>
                          </a:solidFill>
                        </a:rPr>
                        <a:t> Drone2 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13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드론</a:t>
                      </a:r>
                      <a:r>
                        <a:rPr lang="ko-KR" altLang="en-US" baseline="0" smtClean="0"/>
                        <a:t> 프레임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Bebop 2 Central Cross</a:t>
                      </a:r>
                      <a:endParaRPr 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 </a:t>
                      </a:r>
                      <a:r>
                        <a:rPr kumimoji="0" lang="ko-KR" altLang="en-US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만원</a:t>
                      </a:r>
                      <a:endParaRPr kumimoji="0" lang="ko-KR" alt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프로펠러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Bebop drone 2 White propeller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</a:rPr>
                        <a:t>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Spare</a:t>
                      </a:r>
                      <a:r>
                        <a:rPr lang="en-US" baseline="0" smtClean="0"/>
                        <a:t> Part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Bebop drone 2 feet pack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1.6 </a:t>
                      </a:r>
                      <a:r>
                        <a:rPr lang="ko-KR" altLang="en-US" smtClean="0"/>
                        <a:t>만원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mtClean="0"/>
                        <a:t>Spare</a:t>
                      </a:r>
                      <a:r>
                        <a:rPr lang="en-US" baseline="0" smtClean="0"/>
                        <a:t> Part</a:t>
                      </a: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bebop drone 2 shafts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1</a:t>
                      </a:r>
                      <a:r>
                        <a:rPr lang="ko-KR" altLang="en-US" smtClean="0"/>
                        <a:t>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XT-60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3,000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16771436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NAVIO/ARDUPILOT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최적화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smtClean="0">
                          <a:solidFill>
                            <a:srgbClr val="FF0000"/>
                          </a:solidFill>
                        </a:rPr>
                        <a:t>만원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NAVIO </a:t>
                      </a:r>
                      <a:r>
                        <a:rPr lang="ko-KR" altLang="en-US" smtClean="0">
                          <a:solidFill>
                            <a:srgbClr val="FF0000"/>
                          </a:solidFill>
                        </a:rPr>
                        <a:t>조립</a:t>
                      </a:r>
                      <a:endParaRPr lang="en-US" strike="sngStrike" baseline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820271804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RC </a:t>
                      </a:r>
                      <a:r>
                        <a:rPr lang="en-US" smtClean="0"/>
                        <a:t>Receiver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FrSky </a:t>
                      </a:r>
                      <a:r>
                        <a:rPr lang="en-US" altLang="ko-KR" sz="1400" smtClean="0"/>
                        <a:t>X8R Receiver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6</a:t>
                      </a:r>
                      <a:r>
                        <a:rPr lang="en-US" baseline="0" smtClean="0"/>
                        <a:t> </a:t>
                      </a:r>
                      <a:r>
                        <a:rPr lang="ko-KR" altLang="en-US" baseline="0" smtClean="0"/>
                        <a:t>만원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998817071"/>
                  </a:ext>
                </a:extLst>
              </a:tr>
              <a:tr h="410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RC Controller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smtClean="0"/>
                        <a:t>FrSky Taranis 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NAVIO </a:t>
                      </a:r>
                      <a:r>
                        <a:rPr lang="ko-KR" altLang="en-US" smtClean="0"/>
                        <a:t>조립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94962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29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altLang="ko-KR" sz="3200" smtClean="0"/>
              <a:t>NAVIO </a:t>
            </a:r>
            <a:r>
              <a:rPr lang="ko-KR" altLang="en-US" sz="3200" smtClean="0"/>
              <a:t>기반 드론 본체 조립 </a:t>
            </a:r>
            <a:r>
              <a:rPr lang="en-US" altLang="ko-KR" sz="3200"/>
              <a:t>2</a:t>
            </a:r>
            <a:r>
              <a:rPr lang="ko-KR" altLang="en-US" sz="3200" smtClean="0"/>
              <a:t>안 상세 정보</a:t>
            </a:r>
            <a:endParaRPr sz="3200"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>
                <a:hlinkClick r:id="rId3"/>
              </a:rPr>
              <a:t>https://helsel.co.kr/product/list.html?cate_no=3080</a:t>
            </a:r>
            <a:endParaRPr lang="en-US" altLang="ko-KR" sz="160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altLang="ko-KR" sz="1600" smtClean="0"/>
              <a:t>Bebop </a:t>
            </a:r>
            <a:r>
              <a:rPr lang="en-US" altLang="ko-KR" sz="1600"/>
              <a:t>2 Central Cross </a:t>
            </a:r>
            <a:r>
              <a:rPr lang="en-US" sz="1400"/>
              <a:t>: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4"/>
              </a:rPr>
              <a:t>https://smartstore.naver.com/starkrobotics/products/2399921569</a:t>
            </a:r>
            <a:endParaRPr lang="en-US" sz="160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bebop drone 2 motor kit :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5"/>
              </a:rPr>
              <a:t>https://helsel.co.kr/product/detail.html?product_no=26823&amp;cate_no=3080&amp;display_group=1</a:t>
            </a:r>
            <a:endParaRPr lang="en-US" sz="160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Bebop drone 2 White propeller :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6"/>
              </a:rPr>
              <a:t>https://helsel.co.kr/product/detail.html?product_no=26821&amp;cate_no=3080&amp;display_group=1</a:t>
            </a:r>
            <a:endParaRPr lang="en-US" sz="160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Bebop drone 2 feet pack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7"/>
              </a:rPr>
              <a:t>https://helsel.co.kr/product/detail.html?product_no=27116&amp;cate_no=3080&amp;display_group=1</a:t>
            </a:r>
            <a:endParaRPr lang="en-US" sz="160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/>
              <a:t>Bebop drone 2 shafts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8"/>
              </a:rPr>
              <a:t>https://</a:t>
            </a:r>
            <a:r>
              <a:rPr lang="en-US" sz="1600" smtClean="0">
                <a:hlinkClick r:id="rId8"/>
              </a:rPr>
              <a:t>helsel.co.kr/product/detail.html?product_no=27119&amp;cate_no=3080&amp;display_group=1</a:t>
            </a:r>
            <a:endParaRPr lang="en-US" sz="1600" smtClean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ko-KR" altLang="en-US" sz="1600" smtClean="0">
                <a:solidFill>
                  <a:srgbClr val="FF0000"/>
                </a:solidFill>
              </a:rPr>
              <a:t>배터리 </a:t>
            </a:r>
            <a:r>
              <a:rPr lang="ko-KR" altLang="en-US" sz="1600" smtClean="0">
                <a:solidFill>
                  <a:srgbClr val="FF0000"/>
                </a:solidFill>
              </a:rPr>
              <a:t>제품명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rgbClr val="FF0000"/>
                </a:solidFill>
              </a:rPr>
              <a:t>s</a:t>
            </a:r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/>
              <a:t>FrSky </a:t>
            </a:r>
            <a:r>
              <a:rPr lang="en-US" altLang="ko-KR" sz="1600" smtClean="0"/>
              <a:t>X8R Receiver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sz="1600">
                <a:hlinkClick r:id="rId9"/>
              </a:rPr>
              <a:t>https</a:t>
            </a:r>
            <a:r>
              <a:rPr lang="en-US" sz="1600">
                <a:hlinkClick r:id="rId9"/>
              </a:rPr>
              <a:t>://</a:t>
            </a:r>
            <a:r>
              <a:rPr lang="en-US" sz="1600" smtClean="0">
                <a:hlinkClick r:id="rId9"/>
              </a:rPr>
              <a:t>smartstore.naver.com/makersplanet/products/332203774?NaPm=ct%3Djwumrvjk%7Cci%3D14f23f6ad99112b8961039e916147f0750a2acd7%7Ctr%3Dslsl%7Csn%3D307839%7Cic%3D%7Chk%3Db0d8b83f0ff7c0312d4b0c49f813bc779b6d79a0</a:t>
            </a:r>
            <a:endParaRPr lang="en-US" sz="1600" smtClean="0"/>
          </a:p>
          <a:p>
            <a:pPr marL="285750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rgbClr val="FF0000"/>
                </a:solidFill>
              </a:rPr>
              <a:t>FrSky X8R Transmitter</a:t>
            </a: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r>
              <a:rPr lang="en-US" altLang="ko-KR" sz="1600" smtClean="0">
                <a:solidFill>
                  <a:srgbClr val="FF0000"/>
                </a:solidFill>
              </a:rPr>
              <a:t>s</a:t>
            </a:r>
            <a:endParaRPr lang="en-US" altLang="ko-KR" sz="160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90000"/>
              </a:lnSpc>
              <a:buSzPts val="1480"/>
              <a:buFont typeface="Arial" panose="020B0604020202020204" pitchFamily="34" charset="0"/>
              <a:buChar char="•"/>
            </a:pPr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1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828</Words>
  <Application>Microsoft Office PowerPoint</Application>
  <PresentationFormat>A4 용지(210x297mm)</PresentationFormat>
  <Paragraphs>351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기타 구매 품목 </vt:lpstr>
      <vt:lpstr>NAVIO2 드론 조립 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50</cp:revision>
  <dcterms:created xsi:type="dcterms:W3CDTF">2018-03-04T04:23:51Z</dcterms:created>
  <dcterms:modified xsi:type="dcterms:W3CDTF">2019-06-13T12:25:25Z</dcterms:modified>
</cp:coreProperties>
</file>