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95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44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ssrc/products/385844253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bbyking.com/en_us/vibration-damping-ball-65g-bag-of-8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adin.co.kr/shop/wproduct.aspx?ItemId=181241083" TargetMode="External"/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://www.yes24.com/Product/Goods/626233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p-link.com/kr/home-networking/adapter/tl-wn725n/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://shopping.interpark.com/product/productInfo.do?prdNo=5857692034&amp;dispNo=016001&amp;bizCd=P01397&amp;NaPm=ct%3Djtc4khjk|ci%3D9e2014ce6c4469f43629d031ea1288a8164215e4|tr%3Dsls|sn%3D3|hk%3Dfde2f5778f7a81d7fcdc46cc00ad0bba401442d4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rcmall.co.kr/product/detail.html?product_no=5375&amp;cate_no=129&amp;display_group=1" TargetMode="External"/><Relationship Id="rId3" Type="http://schemas.openxmlformats.org/officeDocument/2006/relationships/hyperlink" Target="http://www.allfirstedu.co.kr/goods/goods_view.php?goodsNo=1000001111&amp;inflow=naver&amp;NaPm=ct%3Djx5ixybc|ci%3De0e61ce9e241ed32f986af78597cc895c54df335|tr%3Dsls|sn%3D422417|hk%3D8d88e875df09e7258a178e598e200b07152e7ace" TargetMode="External"/><Relationship Id="rId7" Type="http://schemas.openxmlformats.org/officeDocument/2006/relationships/hyperlink" Target="http://m.susungrc.com/product/vega-%EB%B2%A0%EA%B0%80-%EA%B7%B8%EB%9E%98%ED%95%80-3%EC%85%80-1300mah-35c-%EB%B0%B0%ED%84%B0%EB%A6%AC/988/category/27/display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5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Relationship Id="rId4" Type="http://schemas.openxmlformats.org/officeDocument/2006/relationships/hyperlink" Target="https://www.eleparts.co.kr/goods/view?no=4100966" TargetMode="External"/><Relationship Id="rId9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3888"/>
              <a:t>지능형 드론 멘토링 과정</a:t>
            </a:r>
            <a:br>
              <a:rPr lang="en-US" sz="3888"/>
            </a:br>
            <a:r>
              <a:rPr lang="en-US" sz="3888"/>
              <a:t>2차 H/W 구매 목록</a:t>
            </a:r>
            <a:br>
              <a:rPr lang="en-US" sz="3888"/>
            </a:br>
            <a:r>
              <a:rPr lang="en-US" sz="3888"/>
              <a:t>2019년 6월</a:t>
            </a:r>
            <a:endParaRPr sz="3888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/>
              <a:t>NAVIO 기반 드론 본체 조립 2안 상세 정보</a:t>
            </a:r>
            <a:endParaRPr sz="3200"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https://helsel.co.kr/product/list.html?cate_no=3080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2 Central Cross </a:t>
            </a:r>
            <a:r>
              <a:rPr lang="en-US" sz="1400"/>
              <a:t>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https://smartstore.naver.com/starkrobotics/products/2399921569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motor kit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https://helsel.co.kr/product/detail.html?product_no=26823&amp;cate_no=3080&amp;display_group=1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White propeller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https://helsel.co.kr/product/detail.html?product_no=26821&amp;cate_no=3080&amp;display_group=1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feet pack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https://helsel.co.kr/product/detail.html?product_no=27116&amp;cate_no=3080&amp;display_group=1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/>
              <a:t>Bebop drone 2 shafts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https://helsel.co.kr/product/detail.html?product_no=27119&amp;cate_no=3080&amp;display_group=1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VEGA베가 그래핀3셀 1300mAh 35C 배터리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hlinkClick r:id="rId9"/>
              </a:rPr>
              <a:t>https://smartstore.naver.com/ssrc/products/3858442536</a:t>
            </a:r>
            <a:endParaRPr sz="16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ESC </a:t>
            </a:r>
            <a:r>
              <a:rPr lang="en-US" sz="1300" b="1">
                <a:latin typeface="Arial"/>
                <a:ea typeface="Arial"/>
                <a:cs typeface="Arial"/>
                <a:sym typeface="Arial"/>
              </a:rPr>
              <a:t>12A BL ESC for FPV Racing(OneShot 125/BEC)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http://ercmall.co.kr/product/detail.html?product_no=6106&amp;cate_no=401&amp;display_group=1</a:t>
            </a:r>
            <a:endParaRPr sz="1600"/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rgbClr val="FF0000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스티로폼 비행기 제작 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681038" y="1167319"/>
          <a:ext cx="8543900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에어글라이더 스티로폼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모터는 2배 필요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크레이지 플라이 프로펠러 보다 큰것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파워/온오프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681038" y="4499572"/>
            <a:ext cx="9048178" cy="185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r>
              <a:rPr lang="en-US" sz="2000" b="1"/>
              <a:t>에어글라이더 스티로폼 비행기</a:t>
            </a:r>
            <a:r>
              <a:rPr lang="en-US" sz="1200"/>
              <a:t> </a:t>
            </a:r>
            <a:r>
              <a:rPr lang="en-US" sz="1480"/>
              <a:t>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모형 비행기 제작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681038" y="1167319"/>
          <a:ext cx="8543925" cy="28426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아카데미 R-2 고무동력기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1 미터  이상 고도 비행 금지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아케데미 R-2 고무 동력기 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나비오 드론 조립 부품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171" name="Google Shape;171;p26"/>
          <p:cNvGraphicFramePr/>
          <p:nvPr>
            <p:extLst>
              <p:ext uri="{D42A27DB-BD31-4B8C-83A1-F6EECF244321}">
                <p14:modId xmlns:p14="http://schemas.microsoft.com/office/powerpoint/2010/main" val="2887124751"/>
              </p:ext>
            </p:extLst>
          </p:nvPr>
        </p:nvGraphicFramePr>
        <p:xfrm>
          <a:off x="681038" y="1167319"/>
          <a:ext cx="8543925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mtClean="0"/>
                        <a:t>damping balls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mtClean="0"/>
                        <a:t>8 blue vibration damping balls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 sz="1400" u="none" strike="noStrike" cap="none" baseline="0" smtClean="0">
                          <a:solidFill>
                            <a:schemeClr val="dk1"/>
                          </a:solidFill>
                        </a:rPr>
                        <a:t> 1.1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en-US" sz="1600"/>
              <a:t>damping balls</a:t>
            </a:r>
            <a:r>
              <a:rPr lang="en-US" sz="1480" smtClean="0"/>
              <a:t> </a:t>
            </a:r>
            <a:r>
              <a:rPr lang="en-US" sz="1480"/>
              <a:t>: </a:t>
            </a:r>
            <a:r>
              <a:rPr lang="en-US" sz="1600" u="sng" smtClean="0">
                <a:solidFill>
                  <a:schemeClr val="hlink"/>
                </a:solidFill>
              </a:rPr>
              <a:t>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https://hobbyking.com/en_us/vibration-damping-ball-65g-bag-of-8.html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72847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19-06-10(월)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19-06-12(월)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RASPBERRY PI B+  =&gt; RASPBERRY PI B+ 키트 로 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8543875" cy="375483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차수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NAVIO2 , 드론 본체 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2차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NAVIO2 콘트롤러 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3차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 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4차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모형비행기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스티로폼/고무동력기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드론 부품 목록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681038" y="1167320"/>
          <a:ext cx="8543950" cy="255367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Logitech Gamepad F310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 만원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배터리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타투 R-LINE 4셀 1550mAh 100C 배터리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GT-R530 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USB 랜카드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TL-WN725N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와이파이 불량시 대처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라즈베리 파이 드론 만들고 직접 코딩하기/서민우 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단계별 맞춤형 DIY 드론 만들기  / 김재영 저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81038" y="3800813"/>
            <a:ext cx="9048178" cy="28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GamePad F310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sz="1360" u="sng">
              <a:solidFill>
                <a:schemeClr val="hlink"/>
              </a:solidFill>
              <a:hlinkClick r:id="rId4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4"/>
              </a:rPr>
              <a:t>https://www.amazon.com/Logitech-940-000110-Gamepad-F310/dp/B003VAHYQY</a:t>
            </a:r>
            <a:r>
              <a:rPr lang="en-US" sz="1258" u="sng">
                <a:solidFill>
                  <a:schemeClr val="hlink"/>
                </a:solidFill>
              </a:rPr>
              <a:t> </a:t>
            </a:r>
            <a:endParaRPr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타투 R-LINE 4셀 1550mAh 100C 배터리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5"/>
              </a:rPr>
              <a:t>https://smartstore.naver.com/ssrc/products/3001037622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Wi-Fi 동굴 TL-WN725N : </a:t>
            </a:r>
            <a:r>
              <a:rPr lang="en-US" sz="1360" u="sng">
                <a:solidFill>
                  <a:schemeClr val="hlink"/>
                </a:solidFill>
                <a:hlinkClick r:id="rId6"/>
              </a:rPr>
              <a:t>https://www.tp-link.com/kr/home-networking/adapter/tl-wn725n/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라즈베리 파이 드론 만들고 직접 코딩하기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7"/>
              </a:rPr>
              <a:t>http://www.yes24.com/Product/Goods/62623313</a:t>
            </a:r>
            <a:endParaRPr sz="1258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단계별 맞춤형 DIY 드론 만들기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8"/>
              </a:rPr>
              <a:t>https://www.aladin.co.kr/shop/wproduct.aspx?ItemId=181241083</a:t>
            </a:r>
            <a:endParaRPr sz="1360"/>
          </a:p>
          <a:p>
            <a:pPr marL="37973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25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3" name="Google Shape;113;p4"/>
          <p:cNvGraphicFramePr/>
          <p:nvPr>
            <p:extLst>
              <p:ext uri="{D42A27DB-BD31-4B8C-83A1-F6EECF244321}">
                <p14:modId xmlns:p14="http://schemas.microsoft.com/office/powerpoint/2010/main" val="2841846855"/>
              </p:ext>
            </p:extLst>
          </p:nvPr>
        </p:nvGraphicFramePr>
        <p:xfrm>
          <a:off x="681038" y="1255713"/>
          <a:ext cx="8543925" cy="287020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차량(자율주행)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수리용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u="none" strike="sng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/>
                        <a:t>차량(자율주행)</a:t>
                      </a: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라즈베리 카메라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라즈베리파이 카메라 모듈 5MP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4" name="Google Shape;114;p4" descr="Emlid Navio2 â Raspberry Pi autopilot HAT powered by ArduPilot &amp; R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0781" y="4713942"/>
            <a:ext cx="1141863" cy="14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3489" y="5177781"/>
            <a:ext cx="1565600" cy="101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50606" y="4294089"/>
            <a:ext cx="6074356" cy="206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9"/>
              <a:t>NAVIO2 : </a:t>
            </a:r>
            <a:r>
              <a:rPr lang="en-US" sz="1369" u="sng">
                <a:solidFill>
                  <a:schemeClr val="hlink"/>
                </a:solidFill>
                <a:hlinkClick r:id="rId5"/>
              </a:rPr>
              <a:t>https://emlid.com/navio/</a:t>
            </a:r>
            <a:endParaRPr sz="1369" u="sng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RASPBERRY PI B+ 스타트 키트 블랙에디션 </a:t>
            </a:r>
            <a:r>
              <a:rPr lang="en-US" sz="1480" smtClean="0"/>
              <a:t>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https://eleparts.co.kr/goods/view?no=6396306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라즈베리파이 카메라 모듈 5MP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sz="1369"/>
          </a:p>
          <a:p>
            <a:pPr marL="28575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36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/>
              <a:t>NAVIO 드론 본체 조립 1안 </a:t>
            </a:r>
            <a:endParaRPr sz="36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3033866750"/>
              </p:ext>
            </p:extLst>
          </p:nvPr>
        </p:nvGraphicFramePr>
        <p:xfrm>
          <a:off x="681038" y="1255713"/>
          <a:ext cx="8543924" cy="461451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199">
                  <a:extLst>
                    <a:ext uri="{9D8B030D-6E8A-4147-A177-3AD203B41FA5}">
                      <a16:colId xmlns:a16="http://schemas.microsoft.com/office/drawing/2014/main" val="1758555379"/>
                    </a:ext>
                  </a:extLst>
                </a:gridCol>
              </a:tblGrid>
              <a:tr h="54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/>
                        <a:t>F330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10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XT-60 </a:t>
                      </a: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케이블(</a:t>
                      </a: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스위치</a:t>
                      </a:r>
                      <a:r>
                        <a:rPr lang="en-US" altLang="ko-KR" sz="1400" u="none" strike="noStrike" cap="none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rgbClr val="FF0000"/>
                          </a:solidFill>
                        </a:rPr>
                        <a:t>스위치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noStrike" cap="none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똑딱이 스위치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4276676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rgbClr val="FF0000"/>
                          </a:solidFill>
                        </a:rPr>
                        <a:t>Telemetry</a:t>
                      </a:r>
                      <a:endParaRPr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3DR 무선 텔레 메트리 433MHZ Pixhawk PX4 용 데이터 전송 모듈 - 433Mhz </a:t>
                      </a:r>
                      <a:endParaRPr sz="1400" b="0" i="0" u="none" strike="sng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rgbClr val="FF0000"/>
                          </a:solidFill>
                        </a:rPr>
                        <a:t> 4 만원</a:t>
                      </a: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조정기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Taranis X9D Plus Transmitter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 만원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strike="sng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수신기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X8R Receiver</a:t>
                      </a:r>
                      <a:endParaRPr sz="1400" b="0" i="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 만원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smtClean="0">
                          <a:solidFill>
                            <a:srgbClr val="FF0000"/>
                          </a:solidFill>
                        </a:rPr>
                        <a:t>SmartPort Converter</a:t>
                      </a:r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sngStrike" cap="none" baseline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MavLink to FrSky SmartPort Converter</a:t>
                      </a:r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1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드론: F450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-US" sz="1480" u="sng" smtClean="0">
                <a:solidFill>
                  <a:schemeClr val="hlink"/>
                </a:solidFill>
                <a:hlinkClick r:id="rId3"/>
              </a:rPr>
              <a:t>www.allfirstedu.co.kr/goods/goods_view.php?goodsNo=1000001111&amp;inflow=naver&amp;NaPm=ct%3Djx5ixybc%7Cci%3De0e61ce9e241ed32f986af78597cc895c54df335%7Ctr%3Dsls%7Csn%3D422417%7Chk%3D8d88e875df09e7258a178e598e200b07152e7ace</a:t>
            </a:r>
            <a:endParaRPr lang="en-US" sz="1480" u="sng" smtClean="0">
              <a:solidFill>
                <a:schemeClr val="hlink"/>
              </a:solidFill>
            </a:endParaRPr>
          </a:p>
          <a:p>
            <a:pPr marL="22860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480"/>
              <a:t>드론 </a:t>
            </a:r>
            <a:r>
              <a:rPr lang="en-US" altLang="ko-KR" sz="1480"/>
              <a:t>: F330</a:t>
            </a:r>
          </a:p>
          <a:p>
            <a:pPr marL="685800" lvl="1" indent="-228600">
              <a:lnSpc>
                <a:spcPct val="70000"/>
              </a:lnSpc>
              <a:buSzPts val="1480"/>
            </a:pPr>
            <a:endParaRPr sz="1480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 : HJ2804-X1 QAV280 280mm 4-Axis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https://www.eleparts.co.kr/goods/view?no=4100966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3DR 무선 텔레 메트리 433MHZ  Pixhawk PX4 용 데이터 전송 모듈 – 433Mhz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https://www.banggood.com/ko/New-Upgraded-V2_0-3DR-Radio-Telemetry-433MHZ-915MHZ-Data-Transmission-Module-For-APM-Pixhawk-PX4-p-1304758.html?ID=510651&amp;cur_warehouse=CN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XT-60 케이블: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https://www.banggood.com/ko/20cm-30cm-Battery-ESC-XT60-Plug-Extension-Wire-Cable-Male-Female-p-1075916.html?rmmds=buy&amp;ID=517325&amp;cur_warehouse=CN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>
                <a:solidFill>
                  <a:schemeClr val="dk1"/>
                </a:solidFill>
              </a:rPr>
              <a:t>VEGA베가 그래핀3셀 1300mAh 35C 배터리</a:t>
            </a:r>
            <a:endParaRPr sz="148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http://m.susungrc.com/product/vega-%EB%B2%A0%EA%B0%80-%EA%B7%B8%EB%9E%98%ED%95%80-3%EC%85%80-1300mah-35c-%EB%B0%B0%ED%84%B0%EB%A6%AC/988/category/27/display/1/</a:t>
            </a:r>
            <a:endParaRPr sz="1369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FrSky Taranis X9D Plus 조정기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http://ercmall.co.kr/product/detail.html?product_no=5375&amp;cate_no=129&amp;display_group=1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FrSky X8R 수신기</a:t>
            </a:r>
            <a:endParaRPr sz="1480"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sz="148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2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132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MavLink to FrSky SmartPort </a:t>
            </a:r>
            <a:r>
              <a:rPr lang="en-US" sz="1600" smtClean="0"/>
              <a:t>Converter</a:t>
            </a:r>
          </a:p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endParaRPr lang="en-US" sz="1600"/>
          </a:p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XT-60 </a:t>
            </a:r>
            <a:r>
              <a:rPr lang="ko-KR" altLang="en-US" sz="1600"/>
              <a:t>스위치</a:t>
            </a:r>
            <a:r>
              <a:rPr lang="en-US" sz="1600" smtClean="0"/>
              <a:t> </a:t>
            </a:r>
            <a:endParaRPr sz="160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64" y="2882827"/>
            <a:ext cx="4074704" cy="29458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52" y="2882827"/>
            <a:ext cx="2759864" cy="2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 기반 드론 본체 조립 2안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43" name="Google Shape;143;p23"/>
          <p:cNvGraphicFramePr/>
          <p:nvPr>
            <p:extLst>
              <p:ext uri="{D42A27DB-BD31-4B8C-83A1-F6EECF244321}">
                <p14:modId xmlns:p14="http://schemas.microsoft.com/office/powerpoint/2010/main" val="1230672698"/>
              </p:ext>
            </p:extLst>
          </p:nvPr>
        </p:nvGraphicFramePr>
        <p:xfrm>
          <a:off x="681038" y="1255709"/>
          <a:ext cx="8543925" cy="3802650"/>
        </p:xfrm>
        <a:graphic>
          <a:graphicData uri="http://schemas.openxmlformats.org/drawingml/2006/table">
            <a:tbl>
              <a:tblPr firstRow="1" bandRow="1"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드론 모터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Bebop Drone2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프레임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Bebop 2 Central Cross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2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프로펠러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White propeller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feet pack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1.6 만원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bebop drone 2 shafts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1만원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1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ESC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ym typeface="Arial"/>
                        </a:rPr>
                        <a:t>12A BL ESC for FPV Racing(OneShot 125/BEC)</a:t>
                      </a:r>
                      <a:endParaRPr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9,900원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&quot;없음&quot; 기호 2"/>
          <p:cNvSpPr/>
          <p:nvPr/>
        </p:nvSpPr>
        <p:spPr>
          <a:xfrm>
            <a:off x="2166257" y="818606"/>
            <a:ext cx="5573485" cy="4955177"/>
          </a:xfrm>
          <a:prstGeom prst="noSmoking">
            <a:avLst>
              <a:gd name="adj" fmla="val 46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975</Words>
  <Application>Microsoft Office PowerPoint</Application>
  <PresentationFormat>A4 용지(210x297mm)</PresentationFormat>
  <Paragraphs>402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 1</vt:lpstr>
      <vt:lpstr>NAVIO 드론 본체 조립 1안 상세 정보 2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NAVIO2 드론 조립 예</vt:lpstr>
      <vt:lpstr>나비오 드론 조립 부품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16</cp:revision>
  <dcterms:created xsi:type="dcterms:W3CDTF">2018-03-04T04:23:51Z</dcterms:created>
  <dcterms:modified xsi:type="dcterms:W3CDTF">2019-07-16T08:58:21Z</dcterms:modified>
</cp:coreProperties>
</file>