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72" r:id="rId3"/>
    <p:sldId id="273" r:id="rId4"/>
    <p:sldId id="261" r:id="rId5"/>
    <p:sldId id="276" r:id="rId6"/>
    <p:sldId id="262" r:id="rId7"/>
    <p:sldId id="260" r:id="rId8"/>
    <p:sldId id="264" r:id="rId9"/>
    <p:sldId id="263" r:id="rId10"/>
    <p:sldId id="277" r:id="rId11"/>
    <p:sldId id="266" r:id="rId12"/>
    <p:sldId id="267" r:id="rId13"/>
    <p:sldId id="268" r:id="rId14"/>
    <p:sldId id="269" r:id="rId15"/>
    <p:sldId id="271" r:id="rId16"/>
    <p:sldId id="270" r:id="rId17"/>
    <p:sldId id="278" r:id="rId18"/>
    <p:sldId id="275" r:id="rId19"/>
    <p:sldId id="274" r:id="rId20"/>
    <p:sldId id="259" r:id="rId2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03" d="100"/>
          <a:sy n="103" d="100"/>
        </p:scale>
        <p:origin x="126" y="342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5-20T02:21:36.360" v="33098" actId="27636"/>
      <pc:docMkLst>
        <pc:docMk/>
      </pc:docMkLst>
      <pc:sldChg chg="modSp modTransition">
        <pc:chgData name="sun above" userId="af778d66278731e4" providerId="LiveId" clId="{552B5A4A-72AE-459A-85B2-74401FBF69C3}" dt="2019-05-19T12:24:03.692" v="32052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19T12:24:03.692" v="32052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MasterChg chg="delSldLayout modSldLayout">
        <pc:chgData name="sun above" userId="af778d66278731e4" providerId="LiveId" clId="{552B5A4A-72AE-459A-85B2-74401FBF69C3}" dt="2019-04-19T21:47:43.731" v="28242" actId="14100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796914D3-93D1-4E1F-976E-2D24FD9829C2}"/>
    <pc:docChg chg="custSel addSld modSld">
      <pc:chgData name="sun above" userId="af778d66278731e4" providerId="LiveId" clId="{796914D3-93D1-4E1F-976E-2D24FD9829C2}" dt="2019-05-23T23:59:05.570" v="670"/>
      <pc:docMkLst>
        <pc:docMk/>
      </pc:docMkLst>
      <pc:sldChg chg="modSp">
        <pc:chgData name="sun above" userId="af778d66278731e4" providerId="LiveId" clId="{796914D3-93D1-4E1F-976E-2D24FD9829C2}" dt="2019-05-23T23:39:23.477" v="65"/>
        <pc:sldMkLst>
          <pc:docMk/>
          <pc:sldMk cId="425629047" sldId="256"/>
        </pc:sldMkLst>
        <pc:spChg chg="mod">
          <ac:chgData name="sun above" userId="af778d66278731e4" providerId="LiveId" clId="{796914D3-93D1-4E1F-976E-2D24FD9829C2}" dt="2019-05-23T23:39:06.991" v="34"/>
          <ac:spMkLst>
            <pc:docMk/>
            <pc:sldMk cId="425629047" sldId="256"/>
            <ac:spMk id="2" creationId="{00000000-0000-0000-0000-000000000000}"/>
          </ac:spMkLst>
        </pc:spChg>
        <pc:spChg chg="mod">
          <ac:chgData name="sun above" userId="af778d66278731e4" providerId="LiveId" clId="{796914D3-93D1-4E1F-976E-2D24FD9829C2}" dt="2019-05-23T23:39:23.477" v="65"/>
          <ac:spMkLst>
            <pc:docMk/>
            <pc:sldMk cId="425629047" sldId="256"/>
            <ac:spMk id="3" creationId="{00000000-0000-0000-0000-000000000000}"/>
          </ac:spMkLst>
        </pc:spChg>
      </pc:sldChg>
      <pc:sldChg chg="modSp add">
        <pc:chgData name="sun above" userId="af778d66278731e4" providerId="LiveId" clId="{796914D3-93D1-4E1F-976E-2D24FD9829C2}" dt="2019-05-23T23:59:05.570" v="670"/>
        <pc:sldMkLst>
          <pc:docMk/>
          <pc:sldMk cId="2786835179" sldId="260"/>
        </pc:sldMkLst>
        <pc:spChg chg="mod">
          <ac:chgData name="sun above" userId="af778d66278731e4" providerId="LiveId" clId="{796914D3-93D1-4E1F-976E-2D24FD9829C2}" dt="2019-05-23T23:41:56.679" v="177" actId="20577"/>
          <ac:spMkLst>
            <pc:docMk/>
            <pc:sldMk cId="2786835179" sldId="260"/>
            <ac:spMk id="2" creationId="{EB44AA07-4FE7-47C0-9637-C653BDBAE9B7}"/>
          </ac:spMkLst>
        </pc:spChg>
        <pc:graphicFrameChg chg="mod modGraphic">
          <ac:chgData name="sun above" userId="af778d66278731e4" providerId="LiveId" clId="{796914D3-93D1-4E1F-976E-2D24FD9829C2}" dt="2019-05-23T23:59:05.570" v="670"/>
          <ac:graphicFrameMkLst>
            <pc:docMk/>
            <pc:sldMk cId="2786835179" sldId="260"/>
            <ac:graphicFrameMk id="7" creationId="{1D5C2C5D-82A0-4852-B90D-703DF0E71E9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E1AE-4639-4348-B0F3-0167B6694DC9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1944-E9AA-4CB3-A3C3-A27AE56A9BB7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86E3-99A1-4169-B1C8-1A55721196C8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F0F-8039-4A08-ADA5-D10D3A9B33DF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6B29-90F0-4A08-89FB-620AA2F0F8D3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DA9-78D4-48B3-9962-E7DA71CD6641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4919-3FD6-4B5C-A4D1-EEDC57DC61BF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A5DDEA1-2698-4E9D-9D16-4796BB1B4EE7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PX4/Devguide/master/build_scripts/ubuntu_sim_nuttx.sh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r0DyvlbTM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rot.com/us/drones/parrot-bebop-2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qdW7ramMr4" TargetMode="External"/><Relationship Id="rId5" Type="http://schemas.openxmlformats.org/officeDocument/2006/relationships/image" Target="../media/image12.jpeg"/><Relationship Id="rId4" Type="http://schemas.openxmlformats.org/officeDocument/2006/relationships/hyperlink" Target="http://www.produktinfo.conrad.com/datenblaetter/1400000-1499999/001413006-an-01-en-PARROT_BEBOP_DRONE_2_WEISS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x4.io/master/en/complete_vehicles/bebop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snzYhiuWiE?feature=oembed" TargetMode="Externa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en-US" altLang="ko-KR" sz="4800" dirty="0"/>
              <a:t>Bebop </a:t>
            </a:r>
            <a:r>
              <a:rPr lang="ko-KR" altLang="en-US" sz="4800" dirty="0"/>
              <a:t>드론 </a:t>
            </a:r>
            <a:br>
              <a:rPr lang="en-US" altLang="ko-KR" sz="4800" dirty="0"/>
            </a:br>
            <a:r>
              <a:rPr lang="en-US" altLang="ko-KR" sz="4800" dirty="0"/>
              <a:t>PX4 </a:t>
            </a:r>
            <a:r>
              <a:rPr lang="ko-KR" altLang="en-US" sz="4800" dirty="0"/>
              <a:t>비행 프로그램 업로드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6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 자율비행 연구모임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프로그램 설치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크로스 컴파일러 설치</a:t>
            </a:r>
            <a:endParaRPr lang="en-US" altLang="ko-KR" sz="2000" dirty="0"/>
          </a:p>
          <a:p>
            <a:pPr lvl="1"/>
            <a:r>
              <a:rPr lang="en-US" sz="2000" dirty="0"/>
              <a:t>sudo apt install gcc-arm-</a:t>
            </a:r>
            <a:r>
              <a:rPr lang="en-US" sz="2000" dirty="0" err="1"/>
              <a:t>linux</a:t>
            </a:r>
            <a:r>
              <a:rPr lang="en-US" sz="2000" dirty="0"/>
              <a:t>-</a:t>
            </a:r>
            <a:r>
              <a:rPr lang="en-US" sz="2000" dirty="0" err="1"/>
              <a:t>gnueabihf</a:t>
            </a:r>
            <a:r>
              <a:rPr lang="en-US" sz="2000" dirty="0"/>
              <a:t> g++-arm-</a:t>
            </a:r>
            <a:r>
              <a:rPr lang="en-US" sz="2000" dirty="0" err="1"/>
              <a:t>linux</a:t>
            </a:r>
            <a:r>
              <a:rPr lang="en-US" sz="2000" dirty="0"/>
              <a:t>-</a:t>
            </a:r>
            <a:r>
              <a:rPr lang="en-US" sz="2000" dirty="0" err="1"/>
              <a:t>gnueabihf</a:t>
            </a:r>
            <a:r>
              <a:rPr lang="en-US" sz="2000" dirty="0"/>
              <a:t> -y</a:t>
            </a:r>
          </a:p>
          <a:p>
            <a:r>
              <a:rPr lang="en-US" sz="2000" dirty="0"/>
              <a:t>adb tool </a:t>
            </a:r>
            <a:r>
              <a:rPr lang="ko-KR" altLang="en-US" sz="2000" dirty="0"/>
              <a:t>설치</a:t>
            </a:r>
            <a:endParaRPr lang="en-US" sz="2000" dirty="0"/>
          </a:p>
          <a:p>
            <a:pPr lvl="1"/>
            <a:r>
              <a:rPr lang="en-US" sz="2000" dirty="0"/>
              <a:t>sudo apt </a:t>
            </a:r>
            <a:r>
              <a:rPr lang="en-US" sz="2000"/>
              <a:t>install android-tools-adb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5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PX4 </a:t>
            </a:r>
            <a:r>
              <a:rPr lang="ko-KR" altLang="en-US" dirty="0"/>
              <a:t>소스 다운로드 및 빌드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948154" cy="4921692"/>
          </a:xfrm>
        </p:spPr>
        <p:txBody>
          <a:bodyPr>
            <a:normAutofit/>
          </a:bodyPr>
          <a:lstStyle/>
          <a:p>
            <a:r>
              <a:rPr lang="ko-KR" altLang="en-US" sz="1800"/>
              <a:t>소스 다운로드 및 실행</a:t>
            </a:r>
            <a:endParaRPr lang="en-US" sz="1800" dirty="0"/>
          </a:p>
          <a:p>
            <a:pPr lvl="1"/>
            <a:r>
              <a:rPr lang="en-US" sz="1800"/>
              <a:t>cd  </a:t>
            </a:r>
            <a:r>
              <a:rPr lang="en-US" altLang="ko-KR" sz="1800"/>
              <a:t>~</a:t>
            </a:r>
            <a:endParaRPr lang="da-DK" sz="1800" dirty="0"/>
          </a:p>
          <a:p>
            <a:pPr lvl="1"/>
            <a:r>
              <a:rPr lang="da-DK" sz="1600"/>
              <a:t>wget  </a:t>
            </a:r>
            <a:r>
              <a:rPr lang="da-DK" sz="1600">
                <a:hlinkClick r:id="rId2"/>
              </a:rPr>
              <a:t>https://raw.githubusercontent.com/PX4/Devguide/master/build_scripts/ubuntu_sim_nuttx.sh</a:t>
            </a:r>
            <a:endParaRPr lang="da-DK" sz="1600"/>
          </a:p>
          <a:p>
            <a:pPr lvl="1"/>
            <a:r>
              <a:rPr lang="da-DK" sz="1600"/>
              <a:t>source ubuntu_sim_nuttx.sh</a:t>
            </a:r>
            <a:endParaRPr lang="en-US" sz="1600" dirty="0"/>
          </a:p>
          <a:p>
            <a:r>
              <a:rPr lang="ko-KR" altLang="en-US" sz="1800" dirty="0"/>
              <a:t>폴더 이동</a:t>
            </a:r>
            <a:endParaRPr lang="en-US" sz="1800" dirty="0"/>
          </a:p>
          <a:p>
            <a:pPr lvl="1"/>
            <a:r>
              <a:rPr lang="en-US" sz="1800"/>
              <a:t>cd  ~/src/Firmware</a:t>
            </a:r>
            <a:endParaRPr lang="en-US" sz="1800" dirty="0"/>
          </a:p>
          <a:p>
            <a:r>
              <a:rPr lang="ko-KR" altLang="en-US" sz="1800" dirty="0"/>
              <a:t>소스 업데이트</a:t>
            </a:r>
            <a:endParaRPr lang="en-US" sz="1800" dirty="0"/>
          </a:p>
          <a:p>
            <a:pPr lvl="1"/>
            <a:r>
              <a:rPr lang="en-US" sz="1800"/>
              <a:t>git pull</a:t>
            </a:r>
          </a:p>
          <a:p>
            <a:pPr lvl="1"/>
            <a:r>
              <a:rPr lang="en-US" sz="1800"/>
              <a:t>git submodule sync  --recursive</a:t>
            </a:r>
            <a:endParaRPr lang="en-US" sz="1800" dirty="0"/>
          </a:p>
          <a:p>
            <a:pPr lvl="1"/>
            <a:r>
              <a:rPr lang="en-US" sz="1800" dirty="0"/>
              <a:t>git submodule </a:t>
            </a:r>
            <a:r>
              <a:rPr lang="en-US" sz="1800"/>
              <a:t>update  --</a:t>
            </a:r>
            <a:r>
              <a:rPr lang="en-US" sz="1800" dirty="0"/>
              <a:t>init --recursive</a:t>
            </a:r>
          </a:p>
          <a:p>
            <a:r>
              <a:rPr lang="ko-KR" altLang="en-US" sz="1800" dirty="0"/>
              <a:t>빌드</a:t>
            </a:r>
            <a:endParaRPr lang="en-US" altLang="ko-KR" sz="1800" dirty="0"/>
          </a:p>
          <a:p>
            <a:pPr lvl="1"/>
            <a:r>
              <a:rPr lang="en-US" sz="1800" dirty="0"/>
              <a:t>make </a:t>
            </a:r>
            <a:r>
              <a:rPr lang="en-US" sz="1800" dirty="0" err="1"/>
              <a:t>parrot_bebop</a:t>
            </a: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PX4</a:t>
            </a:r>
            <a:r>
              <a:rPr lang="ko-KR" altLang="en-US" dirty="0"/>
              <a:t>업로드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노트북에서 </a:t>
            </a:r>
            <a:r>
              <a:rPr lang="en-US" dirty="0"/>
              <a:t>Bebop </a:t>
            </a:r>
            <a:r>
              <a:rPr lang="ko-KR" altLang="en-US" dirty="0"/>
              <a:t>와이파이 연결</a:t>
            </a:r>
            <a:br>
              <a:rPr lang="en-US" altLang="ko-KR" dirty="0"/>
            </a:br>
            <a:r>
              <a:rPr lang="en-US" altLang="ko-KR" dirty="0"/>
              <a:t>Bebop </a:t>
            </a:r>
            <a:r>
              <a:rPr lang="ko-KR" altLang="en-US" dirty="0"/>
              <a:t>드론의 </a:t>
            </a:r>
            <a:r>
              <a:rPr lang="en-US" altLang="ko-KR" dirty="0"/>
              <a:t>Wi-Fi AP </a:t>
            </a:r>
            <a:r>
              <a:rPr lang="ko-KR" altLang="en-US" dirty="0"/>
              <a:t>이름은 </a:t>
            </a:r>
            <a:r>
              <a:rPr lang="en-US" dirty="0"/>
              <a:t>Bebop2_xxxxx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en-US" altLang="ko-KR" dirty="0"/>
              <a:t>Bebop </a:t>
            </a:r>
            <a:r>
              <a:rPr lang="ko-KR" altLang="en-US" dirty="0"/>
              <a:t>연결 확인</a:t>
            </a:r>
            <a:endParaRPr lang="en-US" altLang="ko-KR" dirty="0"/>
          </a:p>
          <a:p>
            <a:pPr lvl="1">
              <a:buFont typeface="Times New Roman" panose="02020603050405020304" pitchFamily="18" charset="0"/>
              <a:buChar char="$"/>
            </a:pPr>
            <a:r>
              <a:rPr lang="en-US" altLang="ko-KR" dirty="0"/>
              <a:t>ping 192.168.42.1 -</a:t>
            </a:r>
            <a:r>
              <a:rPr lang="en-US" altLang="ko-KR"/>
              <a:t>c 4 </a:t>
            </a:r>
            <a:endParaRPr lang="en-US" altLang="ko-KR" dirty="0"/>
          </a:p>
          <a:p>
            <a:r>
              <a:rPr lang="ko-KR" altLang="en-US" dirty="0"/>
              <a:t>비밥 드론의 파워 버튼을 연속 </a:t>
            </a:r>
            <a:r>
              <a:rPr lang="en-US" altLang="ko-KR" dirty="0"/>
              <a:t>4</a:t>
            </a:r>
            <a:r>
              <a:rPr lang="ko-KR" altLang="en-US" dirty="0"/>
              <a:t>번 눌러서 </a:t>
            </a:r>
            <a:r>
              <a:rPr lang="en-US" altLang="ko-KR" dirty="0"/>
              <a:t>adb </a:t>
            </a:r>
            <a:r>
              <a:rPr lang="ko-KR" altLang="en-US" dirty="0"/>
              <a:t>서버를 실행한다</a:t>
            </a:r>
            <a:r>
              <a:rPr lang="en-US" altLang="ko-KR" dirty="0"/>
              <a:t>. =&gt; </a:t>
            </a:r>
            <a:r>
              <a:rPr lang="en-US" dirty="0"/>
              <a:t>telnet </a:t>
            </a:r>
            <a:r>
              <a:rPr lang="ko-KR" altLang="en-US" dirty="0"/>
              <a:t>접속이 가능해진다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ko-KR" altLang="en-US" dirty="0"/>
              <a:t>텔넷 접속 확인</a:t>
            </a:r>
            <a:endParaRPr lang="en-US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telnet</a:t>
            </a:r>
            <a:r>
              <a:rPr lang="en-US" dirty="0"/>
              <a:t> 192.168.42.1</a:t>
            </a:r>
          </a:p>
          <a:p>
            <a:pPr lvl="2"/>
            <a:r>
              <a:rPr lang="en-US" dirty="0"/>
              <a:t>exit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95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PX4 </a:t>
            </a:r>
            <a:r>
              <a:rPr lang="ko-KR" altLang="en-US" dirty="0"/>
              <a:t>업로드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13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81038" y="1255271"/>
            <a:ext cx="8912141" cy="4921692"/>
          </a:xfrm>
        </p:spPr>
        <p:txBody>
          <a:bodyPr>
            <a:normAutofit/>
          </a:bodyPr>
          <a:lstStyle/>
          <a:p>
            <a:r>
              <a:rPr lang="en-US" sz="2400"/>
              <a:t>PX4 </a:t>
            </a:r>
            <a:r>
              <a:rPr lang="ko-KR" altLang="en-US" sz="2400" dirty="0"/>
              <a:t>비행 </a:t>
            </a:r>
            <a:r>
              <a:rPr lang="en-US" altLang="ko-KR" sz="2400" dirty="0"/>
              <a:t>S/W </a:t>
            </a:r>
            <a:r>
              <a:rPr lang="ko-KR" altLang="en-US" sz="2400" dirty="0"/>
              <a:t>업로드</a:t>
            </a:r>
            <a:endParaRPr lang="en-US" altLang="ko-KR" sz="2400" dirty="0"/>
          </a:p>
          <a:p>
            <a:pPr lvl="1"/>
            <a:r>
              <a:rPr lang="en-US" sz="2400"/>
              <a:t>cd   ~/src/Firmware</a:t>
            </a:r>
          </a:p>
          <a:p>
            <a:pPr lvl="1"/>
            <a:r>
              <a:rPr lang="en-US" sz="2400"/>
              <a:t>make parrot_bebop upload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4889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비밥 드론 </a:t>
            </a:r>
            <a:r>
              <a:rPr lang="en-US" sz="3600" dirty="0"/>
              <a:t>PX4 </a:t>
            </a:r>
            <a:r>
              <a:rPr lang="ko-KR" altLang="en-US" sz="3600" dirty="0"/>
              <a:t>자동</a:t>
            </a:r>
            <a:r>
              <a:rPr lang="en-US" sz="3600" dirty="0"/>
              <a:t> </a:t>
            </a:r>
            <a:r>
              <a:rPr lang="ko-KR" altLang="en-US" sz="3600" dirty="0"/>
              <a:t>실행 설정 </a:t>
            </a:r>
            <a:r>
              <a:rPr lang="en-US" altLang="ko-KR" sz="3600" dirty="0"/>
              <a:t>1</a:t>
            </a:r>
            <a:endParaRPr 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14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07813" y="1261101"/>
            <a:ext cx="9153427" cy="4921692"/>
          </a:xfrm>
        </p:spPr>
        <p:txBody>
          <a:bodyPr>
            <a:normAutofit/>
          </a:bodyPr>
          <a:lstStyle/>
          <a:p>
            <a:r>
              <a:rPr lang="ko-KR" altLang="en-US" dirty="0"/>
              <a:t>비밥 드론을 텔넷으로 접속한다</a:t>
            </a:r>
            <a:r>
              <a:rPr lang="en-US" altLang="ko-KR" dirty="0"/>
              <a:t>.</a:t>
            </a:r>
            <a:endParaRPr lang="en-US" dirty="0"/>
          </a:p>
          <a:p>
            <a:pPr lvl="1"/>
            <a:r>
              <a:rPr lang="en-US"/>
              <a:t>telnet </a:t>
            </a:r>
            <a:r>
              <a:rPr lang="en-US" dirty="0"/>
              <a:t>192.168.42.1</a:t>
            </a:r>
          </a:p>
          <a:p>
            <a:r>
              <a:rPr lang="ko-KR" altLang="en-US" dirty="0"/>
              <a:t>현재 실행중인 </a:t>
            </a:r>
            <a:r>
              <a:rPr lang="en-US" altLang="ko-KR" dirty="0"/>
              <a:t>PX4 </a:t>
            </a:r>
            <a:r>
              <a:rPr lang="ko-KR" altLang="en-US" dirty="0"/>
              <a:t>프로그램 종료</a:t>
            </a:r>
            <a:endParaRPr lang="en-US" dirty="0"/>
          </a:p>
          <a:p>
            <a:pPr lvl="1"/>
            <a:r>
              <a:rPr lang="en-US"/>
              <a:t>kk</a:t>
            </a:r>
            <a:endParaRPr lang="en-US" dirty="0"/>
          </a:p>
          <a:p>
            <a:r>
              <a:rPr lang="ko-KR" altLang="en-US"/>
              <a:t>현재 실행중인 </a:t>
            </a:r>
            <a:r>
              <a:rPr lang="en-US" altLang="ko-KR"/>
              <a:t>arducopter </a:t>
            </a:r>
            <a:r>
              <a:rPr lang="ko-KR" altLang="en-US"/>
              <a:t>프로세스 정료</a:t>
            </a:r>
            <a:endParaRPr lang="en-US" altLang="ko-KR"/>
          </a:p>
          <a:p>
            <a:pPr lvl="1"/>
            <a:r>
              <a:rPr lang="en-US" altLang="ko-KR"/>
              <a:t>killall arducopter</a:t>
            </a:r>
          </a:p>
          <a:p>
            <a:r>
              <a:rPr lang="en-US" altLang="ko-KR"/>
              <a:t>PX4 </a:t>
            </a:r>
            <a:r>
              <a:rPr lang="ko-KR" altLang="en-US" dirty="0"/>
              <a:t>비행 </a:t>
            </a:r>
            <a:r>
              <a:rPr lang="en-US" altLang="ko-KR" dirty="0"/>
              <a:t>S/W </a:t>
            </a:r>
            <a:r>
              <a:rPr lang="ko-KR" altLang="en-US" dirty="0"/>
              <a:t>수동 실행</a:t>
            </a:r>
            <a:endParaRPr lang="en-US" dirty="0"/>
          </a:p>
          <a:p>
            <a:pPr lvl="1"/>
            <a:r>
              <a:rPr lang="en-US"/>
              <a:t>/</a:t>
            </a:r>
            <a:r>
              <a:rPr lang="en-US" dirty="0"/>
              <a:t>data/ftp/internal_000/px4/px4 -s </a:t>
            </a:r>
            <a:r>
              <a:rPr lang="en-US"/>
              <a:t>/home/root/px4.config </a:t>
            </a:r>
            <a:endParaRPr 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56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비밥 드론 </a:t>
            </a:r>
            <a:r>
              <a:rPr lang="en-US" sz="3600" dirty="0" err="1"/>
              <a:t>AruduPilot</a:t>
            </a:r>
            <a:r>
              <a:rPr lang="en-US" sz="3600" dirty="0"/>
              <a:t> </a:t>
            </a:r>
            <a:r>
              <a:rPr lang="ko-KR" altLang="en-US" sz="3600" dirty="0"/>
              <a:t>자동</a:t>
            </a:r>
            <a:r>
              <a:rPr lang="en-US" sz="3600" dirty="0"/>
              <a:t> </a:t>
            </a:r>
            <a:r>
              <a:rPr lang="ko-KR" altLang="en-US" sz="3600" dirty="0"/>
              <a:t>실행 설정 </a:t>
            </a:r>
            <a:r>
              <a:rPr lang="en-US" altLang="ko-KR" sz="3600" dirty="0"/>
              <a:t>2</a:t>
            </a:r>
            <a:endParaRPr 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15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81038" y="1255271"/>
            <a:ext cx="8912141" cy="2516628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/>
              <a:t>비밥 드론을 텔넷으로 접속한다</a:t>
            </a:r>
            <a:r>
              <a:rPr lang="en-US" altLang="ko-KR"/>
              <a:t>.</a:t>
            </a:r>
            <a:endParaRPr lang="en-US"/>
          </a:p>
          <a:p>
            <a:pPr lvl="1"/>
            <a:r>
              <a:rPr lang="en-US"/>
              <a:t>telnet 192.168.42.1</a:t>
            </a:r>
            <a:endParaRPr lang="en-US" altLang="ko-KR"/>
          </a:p>
          <a:p>
            <a:r>
              <a:rPr lang="ko-KR" altLang="en-US"/>
              <a:t>루트 </a:t>
            </a:r>
            <a:r>
              <a:rPr lang="ko-KR" altLang="en-US" dirty="0"/>
              <a:t>폴더를 수정 가능 모드로 재 마운트한다</a:t>
            </a:r>
            <a:r>
              <a:rPr lang="en-US" altLang="ko-KR" dirty="0"/>
              <a:t>.</a:t>
            </a:r>
            <a:endParaRPr lang="en-US" dirty="0"/>
          </a:p>
          <a:p>
            <a:pPr lvl="1"/>
            <a:r>
              <a:rPr lang="en-US"/>
              <a:t>mount </a:t>
            </a:r>
            <a:r>
              <a:rPr lang="en-US" dirty="0"/>
              <a:t>-o </a:t>
            </a:r>
            <a:r>
              <a:rPr lang="en-US" dirty="0" err="1"/>
              <a:t>remount,rw</a:t>
            </a:r>
            <a:r>
              <a:rPr lang="en-US" dirty="0"/>
              <a:t> /</a:t>
            </a:r>
            <a:endParaRPr lang="en-US" altLang="ko-KR" sz="2400" dirty="0"/>
          </a:p>
          <a:p>
            <a:r>
              <a:rPr lang="ko-KR" altLang="en-US" sz="2400"/>
              <a:t>리눅스 </a:t>
            </a:r>
            <a:r>
              <a:rPr lang="ko-KR" altLang="en-US" sz="2400" dirty="0"/>
              <a:t>자동 실행 프로그램 원본 복사</a:t>
            </a:r>
            <a:endParaRPr lang="en-US" sz="2400" dirty="0"/>
          </a:p>
          <a:p>
            <a:pPr lvl="1"/>
            <a:r>
              <a:rPr lang="en-US" sz="2400"/>
              <a:t>cp </a:t>
            </a:r>
            <a:r>
              <a:rPr lang="en-US" sz="2400" dirty="0"/>
              <a:t>/etc/</a:t>
            </a:r>
            <a:r>
              <a:rPr lang="en-US" sz="2400" dirty="0" err="1"/>
              <a:t>init.d</a:t>
            </a:r>
            <a:r>
              <a:rPr lang="en-US" sz="2400" dirty="0"/>
              <a:t>/</a:t>
            </a:r>
            <a:r>
              <a:rPr lang="en-US" sz="2400" dirty="0" err="1"/>
              <a:t>rcS_mode_default</a:t>
            </a:r>
            <a:r>
              <a:rPr lang="en-US" sz="2400" dirty="0"/>
              <a:t> /etc/</a:t>
            </a:r>
            <a:r>
              <a:rPr lang="en-US" sz="2400" dirty="0" err="1"/>
              <a:t>init.d</a:t>
            </a:r>
            <a:r>
              <a:rPr lang="en-US" sz="2400" dirty="0"/>
              <a:t>/</a:t>
            </a:r>
            <a:r>
              <a:rPr lang="en-US" sz="2400" dirty="0" err="1"/>
              <a:t>rcS_mode_default_backup</a:t>
            </a:r>
            <a:endParaRPr lang="en-US" altLang="ko-KR" sz="2400" dirty="0"/>
          </a:p>
          <a:p>
            <a:r>
              <a:rPr lang="ko-KR" altLang="en-US" sz="2400" dirty="0"/>
              <a:t>리눅스 자동 실행 프로그램 수정</a:t>
            </a:r>
            <a:endParaRPr lang="en-US" sz="2400" dirty="0"/>
          </a:p>
          <a:p>
            <a:pPr lvl="1"/>
            <a:r>
              <a:rPr lang="en-US" sz="2400"/>
              <a:t>vi </a:t>
            </a:r>
            <a:r>
              <a:rPr lang="en-US" sz="2400" dirty="0"/>
              <a:t>/etc/</a:t>
            </a:r>
            <a:r>
              <a:rPr lang="en-US" sz="2400" dirty="0" err="1"/>
              <a:t>init.d</a:t>
            </a:r>
            <a:r>
              <a:rPr lang="en-US" sz="2400" dirty="0"/>
              <a:t>/</a:t>
            </a:r>
            <a:r>
              <a:rPr lang="en-US" sz="2400" dirty="0" err="1"/>
              <a:t>rcS_mode_default</a:t>
            </a:r>
            <a:r>
              <a:rPr lang="en-US" sz="2400" dirty="0"/>
              <a:t> </a:t>
            </a:r>
            <a:endParaRPr lang="ko-KR" altLang="en-US" sz="2400" dirty="0"/>
          </a:p>
          <a:p>
            <a:endParaRPr lang="en-US" altLang="ko-KR" sz="2400" dirty="0"/>
          </a:p>
        </p:txBody>
      </p:sp>
      <p:sp>
        <p:nvSpPr>
          <p:cNvPr id="3" name="직사각형 2"/>
          <p:cNvSpPr/>
          <p:nvPr/>
        </p:nvSpPr>
        <p:spPr>
          <a:xfrm>
            <a:off x="1140349" y="3771900"/>
            <a:ext cx="7625301" cy="25844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normAutofit fontScale="92500" lnSpcReduction="20000"/>
          </a:bodyPr>
          <a:lstStyle/>
          <a:p>
            <a:r>
              <a:rPr lang="en-US" dirty="0"/>
              <a:t>#!/bin/</a:t>
            </a:r>
            <a:r>
              <a:rPr lang="en-US" dirty="0" err="1"/>
              <a:t>sh</a:t>
            </a:r>
            <a:endParaRPr lang="en-US" dirty="0"/>
          </a:p>
          <a:p>
            <a:r>
              <a:rPr lang="en-US" dirty="0"/>
              <a:t># default </a:t>
            </a:r>
            <a:r>
              <a:rPr lang="en-US" dirty="0" err="1"/>
              <a:t>rcS</a:t>
            </a:r>
            <a:r>
              <a:rPr lang="en-US" dirty="0"/>
              <a:t> running mode script</a:t>
            </a:r>
          </a:p>
          <a:p>
            <a:r>
              <a:rPr lang="en-US" dirty="0"/>
              <a:t>#</a:t>
            </a:r>
            <a:r>
              <a:rPr lang="en-US" dirty="0" err="1"/>
              <a:t>ulogger</a:t>
            </a:r>
            <a:r>
              <a:rPr lang="en-US" dirty="0"/>
              <a:t> -t "</a:t>
            </a:r>
            <a:r>
              <a:rPr lang="en-US" dirty="0" err="1"/>
              <a:t>rcS_mode_default</a:t>
            </a:r>
            <a:r>
              <a:rPr lang="en-US" dirty="0"/>
              <a:t>" -p I "Launching Dragon"</a:t>
            </a:r>
          </a:p>
          <a:p>
            <a:r>
              <a:rPr lang="en-US" dirty="0" err="1"/>
              <a:t>ulogger</a:t>
            </a:r>
            <a:r>
              <a:rPr lang="en-US" dirty="0"/>
              <a:t> -t "</a:t>
            </a:r>
            <a:r>
              <a:rPr lang="en-US" dirty="0" err="1"/>
              <a:t>rcS_mode_default</a:t>
            </a:r>
            <a:r>
              <a:rPr lang="en-US" dirty="0"/>
              <a:t>" -p I "Launching PX4"</a:t>
            </a:r>
          </a:p>
          <a:p>
            <a:r>
              <a:rPr lang="en-US" dirty="0"/>
              <a:t># increase the max socket size</a:t>
            </a:r>
          </a:p>
          <a:p>
            <a:r>
              <a:rPr lang="en-US" dirty="0"/>
              <a:t>echo $((1024*1024)) &gt; /proc/sys/net/core/</a:t>
            </a:r>
            <a:r>
              <a:rPr lang="en-US" dirty="0" err="1"/>
              <a:t>wmem_max</a:t>
            </a:r>
            <a:r>
              <a:rPr lang="en-US" dirty="0"/>
              <a:t>	</a:t>
            </a:r>
          </a:p>
          <a:p>
            <a:r>
              <a:rPr lang="en-US" dirty="0"/>
              <a:t>#DragonStarter.sh -out2null &amp; </a:t>
            </a:r>
          </a:p>
          <a:p>
            <a:r>
              <a:rPr lang="en-US" dirty="0"/>
              <a:t># enables the fan</a:t>
            </a:r>
          </a:p>
          <a:p>
            <a:r>
              <a:rPr lang="en-US" dirty="0"/>
              <a:t>echo 1 &gt; /sys/class/gpio/gpio85/value </a:t>
            </a:r>
          </a:p>
          <a:p>
            <a:r>
              <a:rPr lang="en-US"/>
              <a:t>/data/ftp/internal_000/px4/px4 -d -s /home/root/px4.config &gt; /home/root/px4.log</a:t>
            </a:r>
          </a:p>
          <a:p>
            <a:endParaRPr lang="en-US" dirty="0"/>
          </a:p>
          <a:p>
            <a:r>
              <a:rPr lang="en-US" dirty="0"/>
              <a:t>sleep 1</a:t>
            </a:r>
          </a:p>
        </p:txBody>
      </p:sp>
    </p:spTree>
    <p:extLst>
      <p:ext uri="{BB962C8B-B14F-4D97-AF65-F5344CB8AC3E}">
        <p14:creationId xmlns:p14="http://schemas.microsoft.com/office/powerpoint/2010/main" val="1184702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비밥 드론 리부팅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파일 동기화</a:t>
            </a:r>
            <a:endParaRPr lang="en-US" sz="3600" dirty="0"/>
          </a:p>
          <a:p>
            <a:pPr lvl="1"/>
            <a:r>
              <a:rPr lang="en-US" sz="3600" dirty="0"/>
              <a:t>sync</a:t>
            </a:r>
          </a:p>
          <a:p>
            <a:pPr lvl="1"/>
            <a:r>
              <a:rPr lang="en-US" sz="3600" dirty="0"/>
              <a:t>sync</a:t>
            </a:r>
          </a:p>
          <a:p>
            <a:r>
              <a:rPr lang="ko-KR" altLang="en-US" sz="3600" dirty="0"/>
              <a:t>리부팅</a:t>
            </a:r>
            <a:endParaRPr lang="en-US" sz="3600" dirty="0"/>
          </a:p>
          <a:p>
            <a:pPr lvl="1"/>
            <a:r>
              <a:rPr lang="en-US" sz="3600" dirty="0"/>
              <a:t>reboot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71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주의 사항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Bebop</a:t>
            </a:r>
            <a:r>
              <a:rPr lang="ko-KR" altLang="en-US" sz="3600" dirty="0">
                <a:solidFill>
                  <a:srgbClr val="FF0000"/>
                </a:solidFill>
              </a:rPr>
              <a:t>을 전원을 꺼면 </a:t>
            </a:r>
            <a:r>
              <a:rPr lang="en-US" sz="3600" dirty="0">
                <a:solidFill>
                  <a:srgbClr val="FF0000"/>
                </a:solidFill>
              </a:rPr>
              <a:t>/data/ftp/internal_000/px4/ </a:t>
            </a:r>
            <a:r>
              <a:rPr lang="ko-KR" altLang="en-US" sz="3600" dirty="0">
                <a:solidFill>
                  <a:srgbClr val="FF0000"/>
                </a:solidFill>
              </a:rPr>
              <a:t>폴더가 삭제된다</a:t>
            </a:r>
            <a:r>
              <a:rPr lang="en-US" altLang="ko-KR" sz="36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</a:rPr>
              <a:t>전원을 다시 켠 후에는</a:t>
            </a:r>
            <a:r>
              <a:rPr lang="en-US" altLang="ko-KR" sz="3600" dirty="0">
                <a:solidFill>
                  <a:srgbClr val="FF0000"/>
                </a:solidFill>
              </a:rPr>
              <a:t>, px4 </a:t>
            </a:r>
            <a:r>
              <a:rPr lang="ko-KR" altLang="en-US" sz="3600" dirty="0">
                <a:solidFill>
                  <a:srgbClr val="FF0000"/>
                </a:solidFill>
              </a:rPr>
              <a:t>업로드를 다시하여야 한다</a:t>
            </a:r>
            <a:r>
              <a:rPr lang="en-US" altLang="ko-KR" sz="3600" dirty="0">
                <a:solidFill>
                  <a:srgbClr val="FF0000"/>
                </a:solidFill>
              </a:rPr>
              <a:t>.</a:t>
            </a:r>
            <a:endParaRPr lang="en-US" sz="3600" dirty="0">
              <a:solidFill>
                <a:srgbClr val="FF0000"/>
              </a:solidFill>
            </a:endParaRPr>
          </a:p>
          <a:p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40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Bebop 2 PX4 </a:t>
            </a:r>
            <a:r>
              <a:rPr lang="ko-KR" altLang="en-US" dirty="0"/>
              <a:t>캘리브레이션 방법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18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>
                <a:hlinkClick r:id="rId2"/>
              </a:rPr>
              <a:t>https://www.youtube.com/watch?v=Ir0DyvlbTM0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3928152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PX4 </a:t>
            </a:r>
            <a:r>
              <a:rPr lang="ko-KR" altLang="en-US" dirty="0"/>
              <a:t>버전별 프로그램 크기</a:t>
            </a:r>
            <a:endParaRPr 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1494599"/>
            <a:ext cx="8543925" cy="1363391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19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1" y="2982972"/>
            <a:ext cx="8497121" cy="132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3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스터디 목적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비밥 </a:t>
            </a:r>
            <a:r>
              <a:rPr lang="en-US" altLang="ko-KR" dirty="0"/>
              <a:t>2 </a:t>
            </a:r>
            <a:r>
              <a:rPr lang="ko-KR" altLang="en-US" dirty="0"/>
              <a:t>드론의 비행 </a:t>
            </a:r>
            <a:r>
              <a:rPr lang="en-US" altLang="ko-KR" dirty="0"/>
              <a:t>S/W</a:t>
            </a:r>
            <a:r>
              <a:rPr lang="ko-KR" altLang="en-US" dirty="0"/>
              <a:t>를 </a:t>
            </a:r>
            <a:r>
              <a:rPr lang="en-US" altLang="ko-KR" dirty="0"/>
              <a:t>PX4</a:t>
            </a:r>
            <a:r>
              <a:rPr lang="ko-KR" altLang="en-US" dirty="0"/>
              <a:t>로 업데이트하는 방법 및 절차를 학습한다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Mavlink</a:t>
            </a:r>
            <a:r>
              <a:rPr lang="ko-KR" altLang="en-US" dirty="0"/>
              <a:t>를 지원</a:t>
            </a:r>
            <a:endParaRPr lang="en-US" altLang="ko-KR" dirty="0"/>
          </a:p>
          <a:p>
            <a:pPr lvl="2"/>
            <a:r>
              <a:rPr lang="en-US" altLang="ko-KR" dirty="0"/>
              <a:t>Mission Planner </a:t>
            </a:r>
            <a:r>
              <a:rPr lang="ko-KR" altLang="en-US" dirty="0"/>
              <a:t>연결 가능</a:t>
            </a:r>
            <a:endParaRPr lang="en-US" altLang="ko-KR" dirty="0"/>
          </a:p>
          <a:p>
            <a:pPr lvl="2"/>
            <a:r>
              <a:rPr lang="en-US" altLang="ko-KR" dirty="0"/>
              <a:t>QGroundControl </a:t>
            </a:r>
            <a:r>
              <a:rPr lang="ko-KR" altLang="en-US" dirty="0"/>
              <a:t>연결 가능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4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20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96A-FB80-4DFA-8377-57081A574AA4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PX4 </a:t>
            </a:r>
            <a:r>
              <a:rPr lang="ko-KR" altLang="en-US" dirty="0"/>
              <a:t>소개</a:t>
            </a:r>
            <a:endParaRPr lang="en-US" altLang="ko-KR" dirty="0"/>
          </a:p>
          <a:p>
            <a:r>
              <a:rPr lang="en-US" dirty="0"/>
              <a:t>Bebop2 </a:t>
            </a:r>
            <a:r>
              <a:rPr lang="ko-KR" altLang="en-US" dirty="0"/>
              <a:t>드론 소개</a:t>
            </a:r>
            <a:endParaRPr lang="en-US" altLang="ko-KR" dirty="0"/>
          </a:p>
          <a:p>
            <a:r>
              <a:rPr lang="en-US" dirty="0"/>
              <a:t>PX4 </a:t>
            </a:r>
            <a:r>
              <a:rPr lang="ko-KR" altLang="en-US" dirty="0"/>
              <a:t>빌드 환경</a:t>
            </a:r>
            <a:endParaRPr lang="en-US" altLang="ko-KR" dirty="0"/>
          </a:p>
          <a:p>
            <a:r>
              <a:rPr lang="ko-KR" altLang="en-US" dirty="0"/>
              <a:t>빌드 프로그램 설치</a:t>
            </a:r>
            <a:endParaRPr lang="en-US" altLang="ko-KR" dirty="0"/>
          </a:p>
          <a:p>
            <a:r>
              <a:rPr lang="ko-KR" altLang="en-US" dirty="0"/>
              <a:t>빌드 환경 설정</a:t>
            </a:r>
            <a:endParaRPr lang="en-US" altLang="ko-KR" dirty="0"/>
          </a:p>
          <a:p>
            <a:r>
              <a:rPr lang="en-US" dirty="0"/>
              <a:t>PX4 </a:t>
            </a:r>
            <a:r>
              <a:rPr lang="ko-KR" altLang="en-US" dirty="0"/>
              <a:t>소스 다운로드 및 빌드</a:t>
            </a:r>
            <a:endParaRPr lang="en-US" altLang="ko-KR" dirty="0"/>
          </a:p>
          <a:p>
            <a:r>
              <a:rPr lang="en-US" dirty="0"/>
              <a:t>PX4 </a:t>
            </a:r>
            <a:r>
              <a:rPr lang="ko-KR" altLang="en-US" dirty="0"/>
              <a:t>업로드</a:t>
            </a:r>
            <a:endParaRPr lang="en-US" altLang="ko-KR" dirty="0"/>
          </a:p>
          <a:p>
            <a:r>
              <a:rPr lang="en-US" dirty="0"/>
              <a:t>Bebop </a:t>
            </a:r>
            <a:r>
              <a:rPr lang="ko-KR" altLang="en-US" dirty="0"/>
              <a:t>드론 </a:t>
            </a:r>
            <a:r>
              <a:rPr lang="en-US" altLang="ko-KR" dirty="0"/>
              <a:t>PX4 </a:t>
            </a:r>
            <a:r>
              <a:rPr lang="ko-KR" altLang="en-US" dirty="0"/>
              <a:t>자동 실행 설정</a:t>
            </a:r>
            <a:endParaRPr lang="en-US" altLang="ko-KR" dirty="0"/>
          </a:p>
          <a:p>
            <a:r>
              <a:rPr lang="en-US" dirty="0"/>
              <a:t>Bebop </a:t>
            </a:r>
            <a:r>
              <a:rPr lang="ko-KR" altLang="en-US" dirty="0"/>
              <a:t>드론 리부팅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7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35D077C-9A40-44A1-998E-FD863CBFA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641652"/>
              </p:ext>
            </p:extLst>
          </p:nvPr>
        </p:nvGraphicFramePr>
        <p:xfrm>
          <a:off x="681038" y="1210643"/>
          <a:ext cx="8543927" cy="5274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008">
                  <a:extLst>
                    <a:ext uri="{9D8B030D-6E8A-4147-A177-3AD203B41FA5}">
                      <a16:colId xmlns:a16="http://schemas.microsoft.com/office/drawing/2014/main" val="4094763906"/>
                    </a:ext>
                  </a:extLst>
                </a:gridCol>
                <a:gridCol w="1488893">
                  <a:extLst>
                    <a:ext uri="{9D8B030D-6E8A-4147-A177-3AD203B41FA5}">
                      <a16:colId xmlns:a16="http://schemas.microsoft.com/office/drawing/2014/main" val="3445399131"/>
                    </a:ext>
                  </a:extLst>
                </a:gridCol>
                <a:gridCol w="181286">
                  <a:extLst>
                    <a:ext uri="{9D8B030D-6E8A-4147-A177-3AD203B41FA5}">
                      <a16:colId xmlns:a16="http://schemas.microsoft.com/office/drawing/2014/main" val="2207053147"/>
                    </a:ext>
                  </a:extLst>
                </a:gridCol>
                <a:gridCol w="1735494">
                  <a:extLst>
                    <a:ext uri="{9D8B030D-6E8A-4147-A177-3AD203B41FA5}">
                      <a16:colId xmlns:a16="http://schemas.microsoft.com/office/drawing/2014/main" val="3493986237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4055861658"/>
                    </a:ext>
                  </a:extLst>
                </a:gridCol>
                <a:gridCol w="780264">
                  <a:extLst>
                    <a:ext uri="{9D8B030D-6E8A-4147-A177-3AD203B41FA5}">
                      <a16:colId xmlns:a16="http://schemas.microsoft.com/office/drawing/2014/main" val="2453597731"/>
                    </a:ext>
                  </a:extLst>
                </a:gridCol>
                <a:gridCol w="1834623">
                  <a:extLst>
                    <a:ext uri="{9D8B030D-6E8A-4147-A177-3AD203B41FA5}">
                      <a16:colId xmlns:a16="http://schemas.microsoft.com/office/drawing/2014/main" val="3571386479"/>
                    </a:ext>
                  </a:extLst>
                </a:gridCol>
              </a:tblGrid>
              <a:tr h="1088993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본체</a:t>
                      </a:r>
                      <a:endParaRPr lang="en-US" altLang="ko-KR"/>
                    </a:p>
                    <a:p>
                      <a:pPr algn="ctr"/>
                      <a:r>
                        <a:rPr lang="en-US"/>
                        <a:t>(Controller)</a:t>
                      </a:r>
                      <a:endParaRPr 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474554"/>
                  </a:ext>
                </a:extLst>
              </a:tr>
              <a:tr h="4065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Bebop2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Snap Dragon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Raspberry 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Pixhawk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9926482"/>
                  </a:ext>
                </a:extLst>
              </a:tr>
              <a:tr h="873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Autopilot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57281"/>
                  </a:ext>
                </a:extLst>
              </a:tr>
              <a:tr h="60902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원격 통신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/>
                        <a:t>Radio</a:t>
                      </a:r>
                      <a:endParaRPr lang="en-US" sz="2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Wi-Fi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XBee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62481"/>
                  </a:ext>
                </a:extLst>
              </a:tr>
              <a:tr h="1880038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조종</a:t>
                      </a:r>
                      <a:endParaRPr lang="en-US" altLang="ko-KR"/>
                    </a:p>
                    <a:p>
                      <a:pPr algn="ctr"/>
                      <a:r>
                        <a:rPr lang="ko-KR" altLang="en-US"/>
                        <a:t>프로그램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17160"/>
                  </a:ext>
                </a:extLst>
              </a:tr>
              <a:tr h="3479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 Controller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QGroundControl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Mission Planner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3879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자율비행 시스템 아키텍쳐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Image result for ardupil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332" y="4489654"/>
            <a:ext cx="2192926" cy="123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duPilot Logo, Medium 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299" y="2898718"/>
            <a:ext cx="3817058" cy="57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BB5096-211D-4338-8F80-9BFFC30E2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310" y="2870092"/>
            <a:ext cx="1325382" cy="659871"/>
          </a:xfrm>
          <a:prstGeom prst="rect">
            <a:avLst/>
          </a:prstGeom>
        </p:spPr>
      </p:pic>
      <p:pic>
        <p:nvPicPr>
          <p:cNvPr id="9" name="Picture 6" descr="Image result for qgroundcontrol">
            <a:extLst>
              <a:ext uri="{FF2B5EF4-FFF2-40B4-BE49-F238E27FC236}">
                <a16:creationId xmlns:a16="http://schemas.microsoft.com/office/drawing/2014/main" id="{E7A5223D-9BFD-4516-AAF5-AD54D9720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103" y="4342655"/>
            <a:ext cx="2104309" cy="166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0714FE-684F-4C7E-908A-50A2A0C211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0170" y="4421081"/>
            <a:ext cx="1315932" cy="13725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738FA8-BA46-4BA1-A8D4-25CA7CBC54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757678" y="978498"/>
            <a:ext cx="918887" cy="15302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72D4585-36F5-4E56-B1C6-CC72809273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3650" y="1299224"/>
            <a:ext cx="1183608" cy="89752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4B968C-216E-46D8-AB0A-E4ABBFEDA2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7915" y="1284191"/>
            <a:ext cx="1428551" cy="9656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563713-0EB8-4329-B129-A08C9A1A74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89385" y="1274334"/>
            <a:ext cx="1183608" cy="1022208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55C3A2-AA2A-4129-914D-17322A0A8757}"/>
              </a:ext>
            </a:extLst>
          </p:cNvPr>
          <p:cNvCxnSpPr>
            <a:cxnSpLocks/>
            <a:stCxn id="8" idx="0"/>
            <a:endCxn id="27" idx="2"/>
          </p:cNvCxnSpPr>
          <p:nvPr/>
        </p:nvCxnSpPr>
        <p:spPr>
          <a:xfrm flipH="1" flipV="1">
            <a:off x="2981189" y="2296542"/>
            <a:ext cx="686812" cy="5735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507413-7984-431B-AC9D-DBD597BD9823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3668001" y="3529963"/>
            <a:ext cx="1529257" cy="8126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4">
            <a:extLst>
              <a:ext uri="{FF2B5EF4-FFF2-40B4-BE49-F238E27FC236}">
                <a16:creationId xmlns:a16="http://schemas.microsoft.com/office/drawing/2014/main" id="{B155C3A2-AA2A-4129-914D-17322A0A8757}"/>
              </a:ext>
            </a:extLst>
          </p:cNvPr>
          <p:cNvCxnSpPr>
            <a:cxnSpLocks/>
            <a:stCxn id="1030" idx="0"/>
            <a:endCxn id="27" idx="2"/>
          </p:cNvCxnSpPr>
          <p:nvPr/>
        </p:nvCxnSpPr>
        <p:spPr>
          <a:xfrm flipH="1" flipV="1">
            <a:off x="2981189" y="2296542"/>
            <a:ext cx="3796639" cy="6021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4">
            <a:extLst>
              <a:ext uri="{FF2B5EF4-FFF2-40B4-BE49-F238E27FC236}">
                <a16:creationId xmlns:a16="http://schemas.microsoft.com/office/drawing/2014/main" id="{B155C3A2-AA2A-4129-914D-17322A0A8757}"/>
              </a:ext>
            </a:extLst>
          </p:cNvPr>
          <p:cNvCxnSpPr>
            <a:cxnSpLocks/>
            <a:stCxn id="1026" idx="0"/>
            <a:endCxn id="1030" idx="2"/>
          </p:cNvCxnSpPr>
          <p:nvPr/>
        </p:nvCxnSpPr>
        <p:spPr>
          <a:xfrm flipH="1" flipV="1">
            <a:off x="6777828" y="3471278"/>
            <a:ext cx="1107967" cy="10183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6">
            <a:extLst>
              <a:ext uri="{FF2B5EF4-FFF2-40B4-BE49-F238E27FC236}">
                <a16:creationId xmlns:a16="http://schemas.microsoft.com/office/drawing/2014/main" id="{F8507413-7984-431B-AC9D-DBD597BD9823}"/>
              </a:ext>
            </a:extLst>
          </p:cNvPr>
          <p:cNvCxnSpPr>
            <a:cxnSpLocks/>
            <a:stCxn id="9" idx="0"/>
            <a:endCxn id="1030" idx="2"/>
          </p:cNvCxnSpPr>
          <p:nvPr/>
        </p:nvCxnSpPr>
        <p:spPr>
          <a:xfrm flipV="1">
            <a:off x="5197258" y="3471278"/>
            <a:ext cx="1580570" cy="8713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6">
            <a:extLst>
              <a:ext uri="{FF2B5EF4-FFF2-40B4-BE49-F238E27FC236}">
                <a16:creationId xmlns:a16="http://schemas.microsoft.com/office/drawing/2014/main" id="{F8507413-7984-431B-AC9D-DBD597BD9823}"/>
              </a:ext>
            </a:extLst>
          </p:cNvPr>
          <p:cNvCxnSpPr>
            <a:cxnSpLocks/>
            <a:stCxn id="1026" idx="0"/>
            <a:endCxn id="8" idx="3"/>
          </p:cNvCxnSpPr>
          <p:nvPr/>
        </p:nvCxnSpPr>
        <p:spPr>
          <a:xfrm flipH="1" flipV="1">
            <a:off x="4330692" y="3200028"/>
            <a:ext cx="3555103" cy="12896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61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PX4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0"/>
            <a:ext cx="8543925" cy="480962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PX4</a:t>
            </a:r>
            <a:r>
              <a:rPr lang="ko-KR" altLang="en-US" dirty="0"/>
              <a:t>는 자율 항공기의 오픈 소스 자동 조종 프로그램이다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PX4</a:t>
            </a:r>
            <a:r>
              <a:rPr lang="ko-KR" altLang="en-US" dirty="0"/>
              <a:t> 지원 </a:t>
            </a:r>
            <a:r>
              <a:rPr lang="en-US" altLang="ko-KR" dirty="0"/>
              <a:t>Flight Controller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Pixhawk/</a:t>
            </a:r>
            <a:r>
              <a:rPr lang="en-US" dirty="0" err="1"/>
              <a:t>NuttX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jMAVSim</a:t>
            </a:r>
            <a:r>
              <a:rPr lang="en-US" dirty="0"/>
              <a:t>/Gazebo Simulation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Snapdragon Flight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Raspberry Pi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Parrot Bebop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Image result for ardupil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898" y="4292479"/>
            <a:ext cx="3663374" cy="206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duPilot Logo, Medium 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122" y="569172"/>
            <a:ext cx="209550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x4 autopilot">
            <a:extLst>
              <a:ext uri="{FF2B5EF4-FFF2-40B4-BE49-F238E27FC236}">
                <a16:creationId xmlns:a16="http://schemas.microsoft.com/office/drawing/2014/main" id="{AA574046-837D-4A75-BB3E-1710C3082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916" y="1903167"/>
            <a:ext cx="2798113" cy="209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1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Bebop 2 Drone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2"/>
            <a:ext cx="8679530" cy="359664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홈페이지</a:t>
            </a:r>
            <a:endParaRPr lang="en-US" altLang="ko-KR" dirty="0"/>
          </a:p>
          <a:p>
            <a:pPr lvl="1"/>
            <a:r>
              <a:rPr lang="en-US" dirty="0">
                <a:hlinkClick r:id="rId3"/>
              </a:rPr>
              <a:t>https://www.parrot.com/us/drones/parrot-bebop-2</a:t>
            </a:r>
            <a:endParaRPr lang="en-US" dirty="0"/>
          </a:p>
          <a:p>
            <a:r>
              <a:rPr lang="ko-KR" altLang="en-US" dirty="0"/>
              <a:t>주요 특징</a:t>
            </a:r>
            <a:endParaRPr lang="en-US" altLang="ko-KR" dirty="0"/>
          </a:p>
          <a:p>
            <a:pPr lvl="1"/>
            <a:r>
              <a:rPr lang="ko-KR" altLang="en-US" dirty="0"/>
              <a:t>무게</a:t>
            </a:r>
            <a:r>
              <a:rPr lang="en-US" dirty="0"/>
              <a:t> 500 g</a:t>
            </a:r>
          </a:p>
          <a:p>
            <a:pPr lvl="1"/>
            <a:r>
              <a:rPr lang="ko-KR" altLang="en-US" dirty="0"/>
              <a:t>비행 시간 </a:t>
            </a:r>
            <a:r>
              <a:rPr lang="en-US" dirty="0"/>
              <a:t>25 </a:t>
            </a:r>
            <a:r>
              <a:rPr lang="ko-KR" altLang="en-US" dirty="0"/>
              <a:t>분</a:t>
            </a:r>
            <a:endParaRPr lang="en-US" altLang="ko-KR" dirty="0"/>
          </a:p>
          <a:p>
            <a:pPr lvl="1"/>
            <a:r>
              <a:rPr lang="ko-KR" altLang="en-US" dirty="0"/>
              <a:t>실내</a:t>
            </a:r>
            <a:r>
              <a:rPr lang="en-US" altLang="ko-KR" dirty="0"/>
              <a:t>/</a:t>
            </a:r>
            <a:r>
              <a:rPr lang="ko-KR" altLang="en-US" dirty="0"/>
              <a:t>실외 비행</a:t>
            </a:r>
            <a:endParaRPr lang="en-US" altLang="ko-KR" dirty="0"/>
          </a:p>
          <a:p>
            <a:r>
              <a:rPr lang="ko-KR" altLang="en-US" dirty="0"/>
              <a:t>매뉴얼</a:t>
            </a:r>
            <a:endParaRPr lang="en-US" altLang="ko-KR" dirty="0"/>
          </a:p>
          <a:p>
            <a:pPr lvl="1"/>
            <a:r>
              <a:rPr lang="en-US" dirty="0">
                <a:hlinkClick r:id="rId4"/>
              </a:rPr>
              <a:t>http://www.produktinfo.conrad.com/datenblaetter/1400000-1499999/001413006-an-01-en-PARROT_BEBOP_DRONE_2_WEISS.pdf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pic>
        <p:nvPicPr>
          <p:cNvPr id="8" name="2qdW7ramMr4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993941" y="3060441"/>
            <a:ext cx="5526798" cy="310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1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Bebop 2 </a:t>
            </a:r>
            <a:r>
              <a:rPr lang="ko-KR" altLang="en-US" dirty="0"/>
              <a:t>빌드 방법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816792"/>
          </a:xfrm>
        </p:spPr>
        <p:txBody>
          <a:bodyPr>
            <a:normAutofit/>
          </a:bodyPr>
          <a:lstStyle/>
          <a:p>
            <a:r>
              <a:rPr lang="ko-KR" altLang="en-US" dirty="0"/>
              <a:t>공식 문서</a:t>
            </a:r>
            <a:endParaRPr lang="en-US" altLang="ko-KR" dirty="0"/>
          </a:p>
          <a:p>
            <a:pPr lvl="1"/>
            <a:r>
              <a:rPr lang="en-US" dirty="0">
                <a:hlinkClick r:id="rId3"/>
              </a:rPr>
              <a:t>https://docs.px4.io/master/en/complete_vehicles/bebop.html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  <p:pic>
        <p:nvPicPr>
          <p:cNvPr id="8" name="Online Media 7" title="Bebop 2 with PX4: new gains">
            <a:hlinkClick r:id="" action="ppaction://media"/>
            <a:extLst>
              <a:ext uri="{FF2B5EF4-FFF2-40B4-BE49-F238E27FC236}">
                <a16:creationId xmlns:a16="http://schemas.microsoft.com/office/drawing/2014/main" id="{F75535C1-1E0E-458B-A7AE-545C9A2A798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983415" y="2840444"/>
            <a:ext cx="5444932" cy="306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7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PX4 </a:t>
            </a:r>
            <a:r>
              <a:rPr lang="ko-KR" altLang="en-US" dirty="0"/>
              <a:t>빌드 환경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운영체제</a:t>
            </a:r>
            <a:endParaRPr lang="en-US" dirty="0"/>
          </a:p>
          <a:p>
            <a:pPr lvl="1"/>
            <a:r>
              <a:rPr lang="en-US" dirty="0"/>
              <a:t>Ubuntu 18.04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3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프로그램 설치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사용자 그룹 수정</a:t>
            </a:r>
            <a:endParaRPr lang="en-US" altLang="ko-KR" sz="2000" dirty="0"/>
          </a:p>
          <a:p>
            <a:pPr lvl="1"/>
            <a:r>
              <a:rPr lang="pt-BR" altLang="ko-KR" sz="2000" dirty="0"/>
              <a:t>sudo usermod -a -G dialout $USER</a:t>
            </a:r>
            <a:endParaRPr lang="en-US" altLang="ko-KR" sz="2000" dirty="0"/>
          </a:p>
          <a:p>
            <a:r>
              <a:rPr lang="ko-KR" altLang="en-US" sz="2000" dirty="0"/>
              <a:t>우분트 업데이트</a:t>
            </a:r>
            <a:endParaRPr lang="en-US" altLang="ko-KR" sz="2000" dirty="0"/>
          </a:p>
          <a:p>
            <a:pPr lvl="1"/>
            <a:r>
              <a:rPr lang="en-US" sz="2000" dirty="0"/>
              <a:t>sudo apt update -y</a:t>
            </a:r>
          </a:p>
          <a:p>
            <a:r>
              <a:rPr lang="ko-KR" altLang="en-US" sz="2000" dirty="0"/>
              <a:t>우분투 업그레이트</a:t>
            </a:r>
            <a:endParaRPr lang="en-US" altLang="ko-KR" sz="2000" dirty="0"/>
          </a:p>
          <a:p>
            <a:pPr lvl="1"/>
            <a:r>
              <a:rPr lang="en-US" sz="2000" dirty="0"/>
              <a:t>sudo apt upgrade -y</a:t>
            </a:r>
          </a:p>
          <a:p>
            <a:r>
              <a:rPr lang="ko-KR" altLang="en-US" sz="2000" dirty="0"/>
              <a:t>리부팅</a:t>
            </a:r>
            <a:endParaRPr lang="en-US" altLang="ko-KR" sz="2000" dirty="0"/>
          </a:p>
          <a:p>
            <a:pPr lvl="1"/>
            <a:r>
              <a:rPr lang="en-US" sz="2000" dirty="0"/>
              <a:t>sudo</a:t>
            </a:r>
            <a:r>
              <a:rPr lang="ko-KR" altLang="en-US" sz="2000" dirty="0"/>
              <a:t> </a:t>
            </a:r>
            <a:r>
              <a:rPr lang="en-US" altLang="ko-KR" sz="2000" dirty="0"/>
              <a:t>reboot</a:t>
            </a:r>
          </a:p>
          <a:p>
            <a:r>
              <a:rPr lang="ko-KR" altLang="en-US" sz="2000" dirty="0"/>
              <a:t>빌드 프로그램 설치</a:t>
            </a:r>
            <a:endParaRPr lang="en-US" altLang="ko-KR" sz="2000" dirty="0"/>
          </a:p>
          <a:p>
            <a:pPr lvl="1"/>
            <a:r>
              <a:rPr lang="en-US" sz="2000" dirty="0"/>
              <a:t>sudo apt install adb</a:t>
            </a:r>
          </a:p>
          <a:p>
            <a:pPr lvl="1"/>
            <a:r>
              <a:rPr lang="en-US" sz="2000" dirty="0"/>
              <a:t>sudo apt install git -y</a:t>
            </a:r>
          </a:p>
          <a:p>
            <a:pPr lvl="1"/>
            <a:r>
              <a:rPr lang="en-US" sz="2000" dirty="0"/>
              <a:t>sudo apt </a:t>
            </a:r>
            <a:r>
              <a:rPr lang="en-US" sz="2000"/>
              <a:t>install cmake</a:t>
            </a:r>
            <a:endParaRPr lang="en-US" sz="2000" dirty="0"/>
          </a:p>
          <a:p>
            <a:pPr lvl="1"/>
            <a:r>
              <a:rPr lang="en-US" sz="2000" dirty="0"/>
              <a:t>sudo apt install python-jinja2 python-pip python-</a:t>
            </a:r>
            <a:r>
              <a:rPr lang="en-US" sz="2000" dirty="0" err="1"/>
              <a:t>empy</a:t>
            </a:r>
            <a:r>
              <a:rPr lang="en-US" sz="2000" dirty="0"/>
              <a:t> -y</a:t>
            </a:r>
          </a:p>
          <a:p>
            <a:pPr lvl="1"/>
            <a:r>
              <a:rPr lang="en-US" sz="2000" dirty="0"/>
              <a:t>sudo pip install future </a:t>
            </a:r>
            <a:r>
              <a:rPr lang="en-US" sz="2000" dirty="0" err="1"/>
              <a:t>numpy</a:t>
            </a:r>
            <a:r>
              <a:rPr lang="en-US" sz="2000" dirty="0"/>
              <a:t> </a:t>
            </a:r>
            <a:r>
              <a:rPr lang="en-US" sz="2000" dirty="0" err="1"/>
              <a:t>toml</a:t>
            </a:r>
            <a:r>
              <a:rPr lang="en-US" sz="2000" dirty="0"/>
              <a:t> </a:t>
            </a:r>
            <a:r>
              <a:rPr lang="en-US" sz="2000" dirty="0" err="1"/>
              <a:t>catkin_pkg</a:t>
            </a:r>
            <a:r>
              <a:rPr lang="en-US" sz="2000" dirty="0"/>
              <a:t> </a:t>
            </a:r>
            <a:r>
              <a:rPr lang="en-US" sz="2000" dirty="0" err="1"/>
              <a:t>pyyaml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10278</TotalTime>
  <Words>765</Words>
  <Application>Microsoft Office PowerPoint</Application>
  <PresentationFormat>A4 Paper (210x297 mm)</PresentationFormat>
  <Paragraphs>204</Paragraphs>
  <Slides>20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Calibri</vt:lpstr>
      <vt:lpstr>Consolas</vt:lpstr>
      <vt:lpstr>Times New Roman</vt:lpstr>
      <vt:lpstr>Office 테마</vt:lpstr>
      <vt:lpstr>Bebop 드론  PX4 비행 프로그램 업로드</vt:lpstr>
      <vt:lpstr>스터디 목적</vt:lpstr>
      <vt:lpstr>목차</vt:lpstr>
      <vt:lpstr>자율비행 시스템 아키텍쳐</vt:lpstr>
      <vt:lpstr>PX4</vt:lpstr>
      <vt:lpstr>Bebop 2 Drone</vt:lpstr>
      <vt:lpstr>Bebop 2 빌드 방법</vt:lpstr>
      <vt:lpstr>PX4 빌드 환경</vt:lpstr>
      <vt:lpstr>빌드 프로그램 설치 1</vt:lpstr>
      <vt:lpstr>빌드 프로그램 설치 2</vt:lpstr>
      <vt:lpstr>PX4 소스 다운로드 및 빌드</vt:lpstr>
      <vt:lpstr>PX4업로드 1</vt:lpstr>
      <vt:lpstr>PX4 업로드 2</vt:lpstr>
      <vt:lpstr>비밥 드론 PX4 자동 실행 설정 1</vt:lpstr>
      <vt:lpstr>비밥 드론 AruduPilot 자동 실행 설정 2</vt:lpstr>
      <vt:lpstr>비밥 드론 리부팅</vt:lpstr>
      <vt:lpstr>주의 사항</vt:lpstr>
      <vt:lpstr>Bebop 2 PX4 캘리브레이션 방법</vt:lpstr>
      <vt:lpstr>PX4 버전별 프로그램 크기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sun above</cp:lastModifiedBy>
  <cp:revision>1751</cp:revision>
  <dcterms:created xsi:type="dcterms:W3CDTF">2018-03-04T04:23:51Z</dcterms:created>
  <dcterms:modified xsi:type="dcterms:W3CDTF">2019-06-09T13:48:17Z</dcterms:modified>
</cp:coreProperties>
</file>