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1" r:id="rId5"/>
    <p:sldId id="260" r:id="rId6"/>
    <p:sldId id="264" r:id="rId7"/>
    <p:sldId id="265" r:id="rId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PXgO62KK0GLPE4rfhwSHbXSpQ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7B4C5-E569-4E65-9D09-BF25285E5803}">
  <a:tblStyle styleId="{CC17B4C5-E569-4E65-9D09-BF25285E580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82CDEB-BB73-4904-B477-E02E3B67DFD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arbest.com/brush-fpv-racer/pp_009166157856.html?wid=1433363" TargetMode="External"/><Relationship Id="rId3" Type="http://schemas.openxmlformats.org/officeDocument/2006/relationships/hyperlink" Target="https://emlid.com/navio/" TargetMode="External"/><Relationship Id="rId7" Type="http://schemas.openxmlformats.org/officeDocument/2006/relationships/hyperlink" Target="https://www.gearbest.com/rc-quadcopters/pp_009531904281.html?wid=143336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arbest.com/rc-quadcopters/pp_009187953341.html?wid=1433363" TargetMode="External"/><Relationship Id="rId5" Type="http://schemas.openxmlformats.org/officeDocument/2006/relationships/hyperlink" Target="http://dronewe.com/product/detail.html?product_no=4039&amp;cate_no=667&amp;display_group=1" TargetMode="External"/><Relationship Id="rId10" Type="http://schemas.openxmlformats.org/officeDocument/2006/relationships/hyperlink" Target="https://www.gearbest.com/brushless-fpv-racer/pp_1156927.html?wid=1433363" TargetMode="External"/><Relationship Id="rId4" Type="http://schemas.openxmlformats.org/officeDocument/2006/relationships/hyperlink" Target="http://dronewe.com/product/detail.html?product_no=3561&amp;cate_no=512&amp;display_group=1" TargetMode="External"/><Relationship Id="rId9" Type="http://schemas.openxmlformats.org/officeDocument/2006/relationships/hyperlink" Target="https://www.gearbest.com/brush-fpv-racer/pp_009542172048.html?wid=143336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4320" smtClean="0"/>
              <a:t>NAVIO 2 </a:t>
            </a:r>
            <a:r>
              <a:rPr lang="ko-KR" altLang="en-US" sz="4320" smtClean="0"/>
              <a:t>드론 제작</a:t>
            </a:r>
            <a:endParaRPr sz="432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</a:t>
            </a:r>
            <a:r>
              <a:rPr lang="en-US" sz="2220" smtClean="0"/>
              <a:t>1.00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Google Shape;94;p3" descr="Image result for navio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62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4" name="Google Shape;94;p3" descr="Image result for navio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03650" y="2562647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90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기반 드론 조립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1255270"/>
            <a:ext cx="8543925" cy="510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콘트롤러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NAVIO2 (10만원)</a:t>
            </a:r>
            <a:endParaRPr sz="148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https://emlid.com/navio/</a:t>
            </a:r>
            <a:r>
              <a:rPr lang="en-US" sz="1480"/>
              <a:t> 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>
                <a:solidFill>
                  <a:schemeClr val="dk1"/>
                </a:solidFill>
              </a:rPr>
              <a:t>Pixhawk 4  (36만원)</a:t>
            </a:r>
            <a:endParaRPr sz="1480">
              <a:solidFill>
                <a:schemeClr val="dk1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4"/>
              </a:rPr>
              <a:t>http://dronewe.com/product/detail.html?product_no=3561&amp;cate_no=512&amp;display_group=1</a:t>
            </a:r>
            <a:endParaRPr sz="1480">
              <a:solidFill>
                <a:schemeClr val="dk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Pixhack V5 (80만원)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http://dronewe.com/product/detail.html?product_no=4039&amp;cate_no=667&amp;display_group=1</a:t>
            </a:r>
            <a:endParaRPr sz="148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본체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SHRC H1G ($ 94)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https://www.gearbest.com/rc-quadcopters/pp_009187953341.html?wid=1433363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JDRC JD ($ 80)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https://www.gearbest.com/rc-quadcopters/pp_009531904281.html?wid=1433363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GEPRC Mark2 ($ 264)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https://www.gearbest.com/brush-fpv-racer/pp_009166157856.html?wid=1433363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GT-R530 NX( $ 243 )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9"/>
              </a:rPr>
              <a:t>https://www.gearbest.com/brush-fpv-racer/pp_009542172048.html?wid=1433363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Aurora RC Mini Fight ($ 137)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10"/>
              </a:rPr>
              <a:t>https://www.gearbest.com/brushless-fpv-racer/pp_1156927.html?wid=1433363</a:t>
            </a:r>
            <a:endParaRPr sz="1480"/>
          </a:p>
          <a:p>
            <a:pPr marL="28575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기반 드론 조립 2안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14" name="Google Shape;114;p5"/>
          <p:cNvGraphicFramePr/>
          <p:nvPr/>
        </p:nvGraphicFramePr>
        <p:xfrm>
          <a:off x="681038" y="1255713"/>
          <a:ext cx="8543925" cy="2656845"/>
        </p:xfrm>
        <a:graphic>
          <a:graphicData uri="http://schemas.openxmlformats.org/drawingml/2006/table">
            <a:tbl>
              <a:tblPr firstRow="1" bandRow="1">
                <a:noFill/>
                <a:tableStyleId>{CC17B4C5-E569-4E65-9D09-BF25285E5803}</a:tableStyleId>
              </a:tblPr>
              <a:tblGrid>
                <a:gridCol w="82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구분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모터/센서/본체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GT - R530 NX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23만원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컴퓨터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strike="sngStrik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계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1343" y="4257544"/>
            <a:ext cx="2543629" cy="188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 descr="Image result for navio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595666" y="3896574"/>
            <a:ext cx="1536042" cy="225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A4 용지(210x297mm)</PresentationFormat>
  <Paragraphs>61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Malgun Gothic</vt:lpstr>
      <vt:lpstr>Arial</vt:lpstr>
      <vt:lpstr>Calibri</vt:lpstr>
      <vt:lpstr>Consolas</vt:lpstr>
      <vt:lpstr>Times New Roman</vt:lpstr>
      <vt:lpstr>Office 테마</vt:lpstr>
      <vt:lpstr>NAVIO 2 드론 제작</vt:lpstr>
      <vt:lpstr>PowerPoint 프레젠테이션</vt:lpstr>
      <vt:lpstr>PowerPoint 프레젠테이션</vt:lpstr>
      <vt:lpstr>NAVIO2 기반 드론 조립</vt:lpstr>
      <vt:lpstr>NAVIO2 기반 드론 조립 2안</vt:lpstr>
      <vt:lpstr>NAVIO2 드론 조립 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NAVIO 2 드론 제작</dc:title>
  <dc:creator>admin</dc:creator>
  <cp:lastModifiedBy>admin</cp:lastModifiedBy>
  <cp:revision>1</cp:revision>
  <dcterms:created xsi:type="dcterms:W3CDTF">2018-03-04T04:23:51Z</dcterms:created>
  <dcterms:modified xsi:type="dcterms:W3CDTF">2019-06-09T06:42:25Z</dcterms:modified>
</cp:coreProperties>
</file>