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hopping.interpark.com/product/productInfo.do?prdNo=5001237915&amp;dispNo=016001&amp;bizCd=P01397&amp;NaPm=ct%3Djy6puizs%7Cci%3Dff2c1318c7589de4121e1dd405e4d876606c7d90%7Ctr%3Dslsl%7Csn%3D3%7Chk%3D341ec9859cf5ff6cf0084b37b6efc533314742fc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875" cy="3754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8543950" cy="255367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2841846855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2346344686"/>
              </p:ext>
            </p:extLst>
          </p:nvPr>
        </p:nvGraphicFramePr>
        <p:xfrm>
          <a:off x="681038" y="1255713"/>
          <a:ext cx="8543924" cy="461451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99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</a:t>
                      </a: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케이블(</a:t>
                      </a: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스위치</a:t>
                      </a:r>
                      <a:r>
                        <a:rPr lang="en-US" altLang="ko-KR" sz="140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미니 스위</a:t>
                      </a: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sng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trike="sng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sng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/>
              <a:t>드론 </a:t>
            </a:r>
            <a:r>
              <a:rPr lang="en-US" altLang="ko-KR" sz="1480"/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2"/>
            <a:ext cx="8543923" cy="239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</a:t>
            </a:r>
            <a:r>
              <a:rPr lang="en-US" sz="1600" smtClean="0"/>
              <a:t>Converter</a:t>
            </a:r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 smtClean="0"/>
              <a:t>스위치</a:t>
            </a:r>
            <a:endParaRPr lang="en-US" altLang="ko-KR" sz="1600" smtClean="0"/>
          </a:p>
          <a:p>
            <a:pPr marL="685800" lvl="1" indent="-228600">
              <a:lnSpc>
                <a:spcPct val="120000"/>
              </a:lnSpc>
              <a:buSzPts val="1480"/>
            </a:pPr>
            <a:endParaRPr lang="en-US" altLang="ko-KR" sz="1600"/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 smtClean="0"/>
              <a:t>미니 스위치</a:t>
            </a:r>
            <a:endParaRPr lang="en-US" altLang="ko-KR" sz="1600" smtClean="0"/>
          </a:p>
          <a:p>
            <a:pPr marL="685800" lvl="1" indent="-228600">
              <a:lnSpc>
                <a:spcPct val="120000"/>
              </a:lnSpc>
              <a:buSzPts val="1480"/>
            </a:pPr>
            <a:r>
              <a:rPr lang="en-US" sz="1600">
                <a:hlinkClick r:id="rId3"/>
              </a:rPr>
              <a:t>http://shopping.interpark.com/product/productInfo.do?prdNo=5001237915&amp;dispNo=016001&amp;bizCd=P01397&amp;NaPm=ct%3Djy6puizs%7Cci%3Dff2c1318c7589de4121e1dd405e4d876606c7d90%7Ctr%3Dslsl%7Csn%3D3%7Chk%3D341ec9859cf5ff6cf0084b37b6efc533314742fc&amp;utm_medium=affiliate&amp;utm_source=naver&amp;utm_campaign=shop_p11714_p01397&amp;utm_content=price_comparison</a:t>
            </a:r>
            <a:endParaRPr sz="1600"/>
          </a:p>
          <a:p>
            <a:pPr marL="742950" lvl="1" indent="-19176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21" y="4250074"/>
            <a:ext cx="2486685" cy="1797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06" y="4250074"/>
            <a:ext cx="1704445" cy="17588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81" y="4250073"/>
            <a:ext cx="1605573" cy="16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>
            <p:extLst>
              <p:ext uri="{D42A27DB-BD31-4B8C-83A1-F6EECF244321}">
                <p14:modId xmlns:p14="http://schemas.microsoft.com/office/powerpoint/2010/main" val="1230672698"/>
              </p:ext>
            </p:extLst>
          </p:nvPr>
        </p:nvGraphicFramePr>
        <p:xfrm>
          <a:off x="681038" y="1255709"/>
          <a:ext cx="8543925" cy="3802650"/>
        </p:xfrm>
        <a:graphic>
          <a:graphicData uri="http://schemas.openxmlformats.org/drawingml/2006/table">
            <a:tbl>
              <a:tblPr firstRow="1" bandRow="1"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ym typeface="Arial"/>
                        </a:rPr>
                        <a:t>12A BL ESC for FPV Racing(OneShot 125/BEC)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&quot;없음&quot; 기호 2"/>
          <p:cNvSpPr/>
          <p:nvPr/>
        </p:nvSpPr>
        <p:spPr>
          <a:xfrm>
            <a:off x="2166257" y="818606"/>
            <a:ext cx="5573485" cy="4955177"/>
          </a:xfrm>
          <a:prstGeom prst="noSmoking">
            <a:avLst>
              <a:gd name="adj" fmla="val 46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980</Words>
  <Application>Microsoft Office PowerPoint</Application>
  <PresentationFormat>A4 용지(210x297mm)</PresentationFormat>
  <Paragraphs>405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18</cp:revision>
  <dcterms:created xsi:type="dcterms:W3CDTF">2018-03-04T04:23:51Z</dcterms:created>
  <dcterms:modified xsi:type="dcterms:W3CDTF">2019-07-17T04:03:40Z</dcterms:modified>
</cp:coreProperties>
</file>