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73" r:id="rId4"/>
    <p:sldId id="261" r:id="rId5"/>
    <p:sldId id="276" r:id="rId6"/>
    <p:sldId id="262" r:id="rId7"/>
    <p:sldId id="260" r:id="rId8"/>
    <p:sldId id="264" r:id="rId9"/>
    <p:sldId id="263" r:id="rId10"/>
    <p:sldId id="277" r:id="rId11"/>
    <p:sldId id="266" r:id="rId12"/>
    <p:sldId id="267" r:id="rId13"/>
    <p:sldId id="268" r:id="rId14"/>
    <p:sldId id="269" r:id="rId15"/>
    <p:sldId id="271" r:id="rId16"/>
    <p:sldId id="270" r:id="rId17"/>
    <p:sldId id="278" r:id="rId18"/>
    <p:sldId id="275" r:id="rId19"/>
    <p:sldId id="274" r:id="rId20"/>
    <p:sldId id="259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6" d="100"/>
          <a:sy n="126" d="100"/>
        </p:scale>
        <p:origin x="144" y="16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X4/Devguide/master/build_scripts/ubuntu_sim_nuttx.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master/en/complete_vehicles/bebo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snzYhiuWiE?feature=oembed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/>
              <a:t>PX4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크로스 컴파일러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gcc-arm-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g++-arm-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-y</a:t>
            </a:r>
          </a:p>
          <a:p>
            <a:r>
              <a:rPr lang="en-US" sz="2000" dirty="0"/>
              <a:t>adb tool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</a:t>
            </a:r>
            <a:r>
              <a:rPr lang="en-US" sz="2000" smtClean="0"/>
              <a:t>android-tools-adb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948154" cy="4921692"/>
          </a:xfrm>
        </p:spPr>
        <p:txBody>
          <a:bodyPr>
            <a:normAutofit/>
          </a:bodyPr>
          <a:lstStyle/>
          <a:p>
            <a:r>
              <a:rPr lang="ko-KR" altLang="en-US" sz="1800"/>
              <a:t>소스 </a:t>
            </a:r>
            <a:r>
              <a:rPr lang="ko-KR" altLang="en-US" sz="1800" smtClean="0"/>
              <a:t>다운로드 및 실행</a:t>
            </a:r>
            <a:endParaRPr lang="en-US" sz="1800" dirty="0"/>
          </a:p>
          <a:p>
            <a:pPr lvl="1"/>
            <a:r>
              <a:rPr lang="en-US" sz="1800" smtClean="0"/>
              <a:t>cd  </a:t>
            </a:r>
            <a:r>
              <a:rPr lang="en-US" altLang="ko-KR" sz="1800" smtClean="0"/>
              <a:t>~</a:t>
            </a:r>
            <a:endParaRPr lang="da-DK" sz="1800" dirty="0"/>
          </a:p>
          <a:p>
            <a:pPr lvl="1"/>
            <a:r>
              <a:rPr lang="da-DK" sz="1600" smtClean="0"/>
              <a:t>wget  </a:t>
            </a:r>
            <a:r>
              <a:rPr lang="da-DK" sz="1600" smtClean="0">
                <a:hlinkClick r:id="rId2"/>
              </a:rPr>
              <a:t>https</a:t>
            </a:r>
            <a:r>
              <a:rPr lang="da-DK" sz="1600">
                <a:hlinkClick r:id="rId2"/>
              </a:rPr>
              <a:t>://</a:t>
            </a:r>
            <a:r>
              <a:rPr lang="da-DK" sz="1600" smtClean="0">
                <a:hlinkClick r:id="rId2"/>
              </a:rPr>
              <a:t>raw.githubusercontent.com/PX4/Devguide/master/build_scripts/ubuntu_sim_nuttx.sh</a:t>
            </a:r>
            <a:endParaRPr lang="da-DK" sz="1600" smtClean="0"/>
          </a:p>
          <a:p>
            <a:pPr lvl="1"/>
            <a:r>
              <a:rPr lang="da-DK" sz="1600"/>
              <a:t>source ubuntu_sim_nuttx.sh</a:t>
            </a:r>
            <a:endParaRPr lang="en-US" sz="1600" dirty="0"/>
          </a:p>
          <a:p>
            <a:r>
              <a:rPr lang="ko-KR" altLang="en-US" sz="1800" dirty="0"/>
              <a:t>폴더 이동</a:t>
            </a:r>
            <a:endParaRPr lang="en-US" sz="1800" dirty="0"/>
          </a:p>
          <a:p>
            <a:pPr lvl="1"/>
            <a:r>
              <a:rPr lang="en-US" sz="1800"/>
              <a:t>cd </a:t>
            </a:r>
            <a:r>
              <a:rPr lang="en-US" sz="1800" smtClean="0"/>
              <a:t> ~/src/Firmware</a:t>
            </a:r>
            <a:endParaRPr lang="en-US" sz="1800" dirty="0"/>
          </a:p>
          <a:p>
            <a:r>
              <a:rPr lang="ko-KR" altLang="en-US" sz="1800" dirty="0"/>
              <a:t>소스 업데이트</a:t>
            </a:r>
            <a:endParaRPr lang="en-US" sz="1800" dirty="0"/>
          </a:p>
          <a:p>
            <a:pPr lvl="1"/>
            <a:r>
              <a:rPr lang="en-US" sz="1800"/>
              <a:t>git </a:t>
            </a:r>
            <a:r>
              <a:rPr lang="en-US" sz="1800" smtClean="0"/>
              <a:t>pull</a:t>
            </a:r>
          </a:p>
          <a:p>
            <a:pPr lvl="1"/>
            <a:r>
              <a:rPr lang="en-US" sz="1800"/>
              <a:t>git submodule sync </a:t>
            </a:r>
            <a:r>
              <a:rPr lang="en-US" sz="1800" smtClean="0"/>
              <a:t> --</a:t>
            </a:r>
            <a:r>
              <a:rPr lang="en-US" sz="1800"/>
              <a:t>recursive</a:t>
            </a:r>
            <a:endParaRPr lang="en-US" sz="1800" dirty="0"/>
          </a:p>
          <a:p>
            <a:pPr lvl="1"/>
            <a:r>
              <a:rPr lang="en-US" sz="1800" dirty="0"/>
              <a:t>git submodule </a:t>
            </a:r>
            <a:r>
              <a:rPr lang="en-US" sz="1800"/>
              <a:t>update </a:t>
            </a:r>
            <a:r>
              <a:rPr lang="en-US" sz="1800" smtClean="0"/>
              <a:t> --</a:t>
            </a:r>
            <a:r>
              <a:rPr lang="en-US" sz="1800" dirty="0"/>
              <a:t>init --recursive</a:t>
            </a:r>
          </a:p>
          <a:p>
            <a:r>
              <a:rPr lang="ko-KR" altLang="en-US" sz="1800" dirty="0"/>
              <a:t>빌드</a:t>
            </a:r>
            <a:endParaRPr lang="en-US" altLang="ko-KR" sz="1800" dirty="0"/>
          </a:p>
          <a:p>
            <a:pPr lvl="1"/>
            <a:r>
              <a:rPr lang="en-US" sz="1800" dirty="0"/>
              <a:t>make </a:t>
            </a:r>
            <a:r>
              <a:rPr lang="en-US" sz="1800" dirty="0" err="1"/>
              <a:t>parrot_bebop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  <a:r>
              <a:rPr lang="ko-KR" altLang="en-US" dirty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/>
              <a:t>와이파이 </a:t>
            </a:r>
            <a:r>
              <a:rPr lang="ko-KR" altLang="en-US" smtClean="0"/>
              <a:t>연결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en-US" altLang="ko-KR" smtClean="0"/>
              <a:t>ping 192.168.42.1</a:t>
            </a:r>
            <a:br>
              <a:rPr lang="en-US" altLang="ko-KR" smtClean="0"/>
            </a:br>
            <a:r>
              <a:rPr lang="en-US" altLang="ko-KR" smtClean="0"/>
              <a:t>Ctrl-C </a:t>
            </a:r>
            <a:r>
              <a:rPr lang="ko-KR" altLang="en-US" smtClean="0"/>
              <a:t>를 입력하여 </a:t>
            </a:r>
            <a:r>
              <a:rPr lang="en-US" altLang="ko-KR" smtClean="0"/>
              <a:t>ping </a:t>
            </a:r>
            <a:r>
              <a:rPr lang="ko-KR" altLang="en-US" smtClean="0"/>
              <a:t>실행을 종료한다</a:t>
            </a:r>
            <a:r>
              <a:rPr lang="en-US" altLang="ko-KR" smtClean="0"/>
              <a:t>.</a:t>
            </a:r>
            <a:endParaRPr lang="en-US" altLang="ko-KR" dirty="0"/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</a:t>
            </a:r>
            <a:r>
              <a:rPr lang="ko-KR" altLang="en-US"/>
              <a:t>실행한다</a:t>
            </a:r>
            <a:r>
              <a:rPr lang="en-US" altLang="ko-KR" smtClean="0"/>
              <a:t>. </a:t>
            </a:r>
            <a:r>
              <a:rPr lang="en-US" smtClean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smtClean="0"/>
              <a:t>텔넷 접속 확인</a:t>
            </a:r>
            <a:endParaRPr lang="en-US" dirty="0"/>
          </a:p>
          <a:p>
            <a:pPr lvl="1"/>
            <a:r>
              <a:rPr lang="ko-KR" altLang="en-US"/>
              <a:t> </a:t>
            </a:r>
            <a:r>
              <a:rPr lang="en-US" altLang="ko-KR" smtClean="0"/>
              <a:t>telnet</a:t>
            </a:r>
            <a:r>
              <a:rPr lang="en-US" smtClean="0"/>
              <a:t> 192.168.42.1:9050</a:t>
            </a:r>
          </a:p>
          <a:p>
            <a:pPr lvl="2"/>
            <a:r>
              <a:rPr lang="en-US" smtClean="0"/>
              <a:t>exit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en-US" sz="2400" smtClean="0"/>
              <a:t>PX4 </a:t>
            </a:r>
            <a:r>
              <a:rPr lang="ko-KR" altLang="en-US" sz="2400" dirty="0"/>
              <a:t>비행 </a:t>
            </a:r>
            <a:r>
              <a:rPr lang="en-US" altLang="ko-KR" sz="2400" dirty="0"/>
              <a:t>S/W </a:t>
            </a:r>
            <a:r>
              <a:rPr lang="ko-KR" altLang="en-US" sz="2400" dirty="0"/>
              <a:t>업로드</a:t>
            </a:r>
            <a:endParaRPr lang="en-US" altLang="ko-KR" sz="2400" dirty="0"/>
          </a:p>
          <a:p>
            <a:pPr lvl="1"/>
            <a:r>
              <a:rPr lang="en-US" sz="2400" smtClean="0"/>
              <a:t>cd   ~/src/Firmware</a:t>
            </a:r>
          </a:p>
          <a:p>
            <a:pPr lvl="1"/>
            <a:r>
              <a:rPr lang="en-US" sz="2400" smtClean="0"/>
              <a:t>make </a:t>
            </a:r>
            <a:r>
              <a:rPr lang="en-US" sz="2400"/>
              <a:t>parrot_bebop </a:t>
            </a:r>
            <a:r>
              <a:rPr lang="en-US" sz="2400" smtClean="0"/>
              <a:t>upload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/>
              <a:t>PX4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7813" y="1261101"/>
            <a:ext cx="9153427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smtClean="0"/>
              <a:t>telnet </a:t>
            </a:r>
            <a:r>
              <a:rPr lang="en-US" dirty="0"/>
              <a:t>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PX4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 smtClean="0"/>
              <a:t>kk</a:t>
            </a:r>
            <a:endParaRPr lang="en-US" dirty="0"/>
          </a:p>
          <a:p>
            <a:r>
              <a:rPr lang="ko-KR" altLang="en-US" smtClean="0"/>
              <a:t>현재 실행중인 </a:t>
            </a:r>
            <a:r>
              <a:rPr lang="en-US" altLang="ko-KR" smtClean="0"/>
              <a:t>arducopter </a:t>
            </a:r>
            <a:r>
              <a:rPr lang="ko-KR" altLang="en-US" smtClean="0"/>
              <a:t>프로세스 정료</a:t>
            </a:r>
            <a:endParaRPr lang="en-US" altLang="ko-KR" smtClean="0"/>
          </a:p>
          <a:p>
            <a:pPr lvl="1"/>
            <a:r>
              <a:rPr lang="en-US" altLang="ko-KR" smtClean="0"/>
              <a:t>killall arducopter</a:t>
            </a:r>
          </a:p>
          <a:p>
            <a:r>
              <a:rPr lang="en-US" altLang="ko-KR" smtClean="0"/>
              <a:t>PX4 </a:t>
            </a:r>
            <a:r>
              <a:rPr lang="ko-KR" altLang="en-US" dirty="0"/>
              <a:t>비행 </a:t>
            </a:r>
            <a:r>
              <a:rPr lang="en-US" altLang="ko-KR" dirty="0"/>
              <a:t>S/W </a:t>
            </a:r>
            <a:r>
              <a:rPr lang="ko-KR" altLang="en-US" dirty="0"/>
              <a:t>수동 실행</a:t>
            </a:r>
            <a:endParaRPr lang="en-US" dirty="0"/>
          </a:p>
          <a:p>
            <a:pPr lvl="1"/>
            <a:r>
              <a:rPr lang="en-US" smtClean="0"/>
              <a:t>/</a:t>
            </a:r>
            <a:r>
              <a:rPr lang="en-US" dirty="0"/>
              <a:t>data/ftp/internal_000/px4/px4 -s </a:t>
            </a:r>
            <a:r>
              <a:rPr lang="en-US"/>
              <a:t>/</a:t>
            </a:r>
            <a:r>
              <a:rPr lang="en-US" smtClean="0"/>
              <a:t>home/root/px4.config 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 err="1"/>
              <a:t>AruduPilot</a:t>
            </a:r>
            <a:r>
              <a:rPr lang="en-US" sz="3600" dirty="0"/>
              <a:t>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251662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/>
              <a:t>비밥 드론을 텔넷으로 접속한다</a:t>
            </a:r>
            <a:r>
              <a:rPr lang="en-US" altLang="ko-KR"/>
              <a:t>.</a:t>
            </a:r>
            <a:endParaRPr lang="en-US"/>
          </a:p>
          <a:p>
            <a:pPr lvl="1"/>
            <a:r>
              <a:rPr lang="en-US"/>
              <a:t>telnet </a:t>
            </a:r>
            <a:r>
              <a:rPr lang="en-US" smtClean="0"/>
              <a:t>192.168.42.1</a:t>
            </a:r>
            <a:endParaRPr lang="en-US" altLang="ko-KR" smtClean="0"/>
          </a:p>
          <a:p>
            <a:r>
              <a:rPr lang="ko-KR" altLang="en-US" smtClean="0"/>
              <a:t>루트 </a:t>
            </a:r>
            <a:r>
              <a:rPr lang="ko-KR" altLang="en-US" dirty="0"/>
              <a:t>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smtClean="0"/>
              <a:t>mount </a:t>
            </a:r>
            <a:r>
              <a:rPr lang="en-US" dirty="0"/>
              <a:t>-o </a:t>
            </a:r>
            <a:r>
              <a:rPr lang="en-US" dirty="0" err="1"/>
              <a:t>remount,rw</a:t>
            </a:r>
            <a:r>
              <a:rPr lang="en-US" dirty="0"/>
              <a:t> /</a:t>
            </a:r>
            <a:endParaRPr lang="en-US" altLang="ko-KR" sz="2400" dirty="0"/>
          </a:p>
          <a:p>
            <a:r>
              <a:rPr lang="ko-KR" altLang="en-US" sz="2400" smtClean="0"/>
              <a:t>리눅스 </a:t>
            </a:r>
            <a:r>
              <a:rPr lang="ko-KR" altLang="en-US" sz="2400" dirty="0"/>
              <a:t>자동 실행 프로그램 원본 복사</a:t>
            </a:r>
            <a:endParaRPr lang="en-US" sz="2400" dirty="0"/>
          </a:p>
          <a:p>
            <a:pPr lvl="1"/>
            <a:r>
              <a:rPr lang="en-US" sz="2400" smtClean="0"/>
              <a:t>cp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rcS_mode_default_backup</a:t>
            </a:r>
            <a:endParaRPr lang="en-US" altLang="ko-KR" sz="2400" dirty="0"/>
          </a:p>
          <a:p>
            <a:r>
              <a:rPr lang="ko-KR" altLang="en-US" sz="2400" dirty="0"/>
              <a:t>리눅스 자동 실행 프로그램 수정</a:t>
            </a:r>
            <a:endParaRPr lang="en-US" sz="2400" dirty="0"/>
          </a:p>
          <a:p>
            <a:pPr lvl="1"/>
            <a:r>
              <a:rPr lang="en-US" sz="2400" smtClean="0"/>
              <a:t>vi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140349" y="3771900"/>
            <a:ext cx="7625301" cy="25844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rmAutofit fontScale="92500" lnSpcReduction="20000"/>
          </a:bodyPr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# default </a:t>
            </a:r>
            <a:r>
              <a:rPr lang="en-US" dirty="0" err="1"/>
              <a:t>rcS</a:t>
            </a:r>
            <a:r>
              <a:rPr lang="en-US" dirty="0"/>
              <a:t> running mode script</a:t>
            </a:r>
          </a:p>
          <a:p>
            <a:r>
              <a:rPr lang="en-US" dirty="0"/>
              <a:t>#</a:t>
            </a:r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Dragon"</a:t>
            </a:r>
          </a:p>
          <a:p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PX4"</a:t>
            </a:r>
          </a:p>
          <a:p>
            <a:r>
              <a:rPr lang="en-US" dirty="0"/>
              <a:t># increase the max socket size</a:t>
            </a:r>
          </a:p>
          <a:p>
            <a:r>
              <a:rPr lang="en-US" dirty="0"/>
              <a:t>echo $((1024*1024)) &gt; /proc/sys/net/core/</a:t>
            </a:r>
            <a:r>
              <a:rPr lang="en-US" dirty="0" err="1"/>
              <a:t>wmem_max</a:t>
            </a:r>
            <a:r>
              <a:rPr lang="en-US" dirty="0"/>
              <a:t>	</a:t>
            </a:r>
          </a:p>
          <a:p>
            <a:r>
              <a:rPr lang="en-US" dirty="0"/>
              <a:t>#DragonStarter.sh -out2null &amp; </a:t>
            </a:r>
          </a:p>
          <a:p>
            <a:r>
              <a:rPr lang="en-US" dirty="0"/>
              <a:t># enables the fan</a:t>
            </a:r>
          </a:p>
          <a:p>
            <a:r>
              <a:rPr lang="en-US" dirty="0"/>
              <a:t>echo 1 &gt; /sys/class/gpio/gpio85/value </a:t>
            </a:r>
          </a:p>
          <a:p>
            <a:r>
              <a:rPr lang="en-US" smtClean="0"/>
              <a:t>/</a:t>
            </a:r>
            <a:r>
              <a:rPr lang="en-US"/>
              <a:t>data/ftp/internal_000/px4/px4 -d -s /home/root/px4.config &gt; /home/root/px4.log</a:t>
            </a:r>
          </a:p>
          <a:p>
            <a:endParaRPr lang="en-US" dirty="0"/>
          </a:p>
          <a:p>
            <a:r>
              <a:rPr lang="en-US" dirty="0"/>
              <a:t>sleep 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파일 동기화</a:t>
            </a:r>
            <a:endParaRPr lang="en-US" sz="3600" dirty="0"/>
          </a:p>
          <a:p>
            <a:pPr lvl="1"/>
            <a:r>
              <a:rPr lang="en-US" sz="3600" dirty="0"/>
              <a:t>sync</a:t>
            </a:r>
          </a:p>
          <a:p>
            <a:pPr lvl="1"/>
            <a:r>
              <a:rPr lang="en-US" sz="3600" dirty="0"/>
              <a:t>sync</a:t>
            </a:r>
          </a:p>
          <a:p>
            <a:r>
              <a:rPr lang="ko-KR" altLang="en-US" sz="3600" dirty="0"/>
              <a:t>리부팅</a:t>
            </a:r>
            <a:endParaRPr lang="en-US" sz="3600" dirty="0"/>
          </a:p>
          <a:p>
            <a:pPr lvl="1"/>
            <a:r>
              <a:rPr lang="en-US" sz="3600" dirty="0"/>
              <a:t>reboot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Bebop</a:t>
            </a:r>
            <a:r>
              <a:rPr lang="ko-KR" altLang="en-US" sz="3600" dirty="0">
                <a:solidFill>
                  <a:srgbClr val="FF0000"/>
                </a:solidFill>
              </a:rPr>
              <a:t>을 전원을 꺼면 </a:t>
            </a:r>
            <a:r>
              <a:rPr lang="en-US" sz="3600" dirty="0">
                <a:solidFill>
                  <a:srgbClr val="FF0000"/>
                </a:solidFill>
              </a:rPr>
              <a:t>/data/ftp/internal_000/px4/ </a:t>
            </a:r>
            <a:r>
              <a:rPr lang="ko-KR" altLang="en-US" sz="3600" dirty="0">
                <a:solidFill>
                  <a:srgbClr val="FF0000"/>
                </a:solidFill>
              </a:rPr>
              <a:t>폴더가 삭제된다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전원을 다시 켠 후에는</a:t>
            </a:r>
            <a:r>
              <a:rPr lang="en-US" altLang="ko-KR" sz="3600" dirty="0">
                <a:solidFill>
                  <a:srgbClr val="FF0000"/>
                </a:solidFill>
              </a:rPr>
              <a:t>, px4 </a:t>
            </a:r>
            <a:r>
              <a:rPr lang="ko-KR" altLang="en-US" sz="3600" dirty="0">
                <a:solidFill>
                  <a:srgbClr val="FF0000"/>
                </a:solidFill>
              </a:rPr>
              <a:t>업로드를 다시하여야 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Bebop 2 PX4 </a:t>
            </a:r>
            <a:r>
              <a:rPr lang="ko-KR" altLang="en-US" dirty="0"/>
              <a:t>캘리브레이션 방법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버전별 프로그램 크기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PX4</a:t>
            </a:r>
            <a:r>
              <a:rPr lang="ko-KR" altLang="en-US" dirty="0"/>
              <a:t>로 업데이트하는 방법 및 절차를 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PX4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5D077C-9A40-44A1-998E-FD863CBFA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641652"/>
              </p:ext>
            </p:extLst>
          </p:nvPr>
        </p:nvGraphicFramePr>
        <p:xfrm>
          <a:off x="681038" y="1210643"/>
          <a:ext cx="8543927" cy="5274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008">
                  <a:extLst>
                    <a:ext uri="{9D8B030D-6E8A-4147-A177-3AD203B41FA5}">
                      <a16:colId xmlns:a16="http://schemas.microsoft.com/office/drawing/2014/main" val="4094763906"/>
                    </a:ext>
                  </a:extLst>
                </a:gridCol>
                <a:gridCol w="1488893">
                  <a:extLst>
                    <a:ext uri="{9D8B030D-6E8A-4147-A177-3AD203B41FA5}">
                      <a16:colId xmlns:a16="http://schemas.microsoft.com/office/drawing/2014/main" val="3445399131"/>
                    </a:ext>
                  </a:extLst>
                </a:gridCol>
                <a:gridCol w="181286">
                  <a:extLst>
                    <a:ext uri="{9D8B030D-6E8A-4147-A177-3AD203B41FA5}">
                      <a16:colId xmlns:a16="http://schemas.microsoft.com/office/drawing/2014/main" val="2207053147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49398623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4055861658"/>
                    </a:ext>
                  </a:extLst>
                </a:gridCol>
                <a:gridCol w="780264">
                  <a:extLst>
                    <a:ext uri="{9D8B030D-6E8A-4147-A177-3AD203B41FA5}">
                      <a16:colId xmlns:a16="http://schemas.microsoft.com/office/drawing/2014/main" val="2453597731"/>
                    </a:ext>
                  </a:extLst>
                </a:gridCol>
                <a:gridCol w="1834623">
                  <a:extLst>
                    <a:ext uri="{9D8B030D-6E8A-4147-A177-3AD203B41FA5}">
                      <a16:colId xmlns:a16="http://schemas.microsoft.com/office/drawing/2014/main" val="3571386479"/>
                    </a:ext>
                  </a:extLst>
                </a:gridCol>
              </a:tblGrid>
              <a:tr h="108899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본체</a:t>
                      </a:r>
                      <a:endParaRPr lang="en-US" altLang="ko-KR" smtClean="0"/>
                    </a:p>
                    <a:p>
                      <a:pPr algn="ctr"/>
                      <a:r>
                        <a:rPr lang="en-US" smtClean="0"/>
                        <a:t>(Controller)</a:t>
                      </a:r>
                      <a:endParaRPr 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4554"/>
                  </a:ext>
                </a:extLst>
              </a:tr>
              <a:tr h="406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Bebop2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Snap Dragon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Raspberry 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Pixhawk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926482"/>
                  </a:ext>
                </a:extLst>
              </a:tr>
              <a:tr h="873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Autopilot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7281"/>
                  </a:ext>
                </a:extLst>
              </a:tr>
              <a:tr h="60902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원격 통신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Radio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Wi-Fi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XBee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2481"/>
                  </a:ext>
                </a:extLst>
              </a:tr>
              <a:tr h="188003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조종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프로그램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17160"/>
                  </a:ext>
                </a:extLst>
              </a:tr>
              <a:tr h="3479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 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QGroundControl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Mission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3879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자율비행 시스템 아키텍쳐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32" y="4489654"/>
            <a:ext cx="2192926" cy="12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99" y="2898718"/>
            <a:ext cx="3817058" cy="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10" y="2870092"/>
            <a:ext cx="1325382" cy="659871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03" y="4342655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0714FE-684F-4C7E-908A-50A2A0C21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170" y="4421081"/>
            <a:ext cx="1315932" cy="1372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738FA8-BA46-4BA1-A8D4-25CA7CBC5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57678" y="978498"/>
            <a:ext cx="918887" cy="15302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D4585-36F5-4E56-B1C6-CC7280927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650" y="1299224"/>
            <a:ext cx="1183608" cy="8975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4B968C-216E-46D8-AB0A-E4ABBFEDA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915" y="1284191"/>
            <a:ext cx="1428551" cy="965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563713-0EB8-4329-B129-A08C9A1A7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9385" y="1274334"/>
            <a:ext cx="1183608" cy="102220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H="1" flipV="1">
            <a:off x="2981189" y="2296542"/>
            <a:ext cx="686812" cy="573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3668001" y="3529963"/>
            <a:ext cx="1529257" cy="812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1030" idx="0"/>
            <a:endCxn id="27" idx="2"/>
          </p:cNvCxnSpPr>
          <p:nvPr/>
        </p:nvCxnSpPr>
        <p:spPr>
          <a:xfrm flipH="1" flipV="1">
            <a:off x="2981189" y="2296542"/>
            <a:ext cx="3796639" cy="602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1026" idx="0"/>
            <a:endCxn id="1030" idx="2"/>
          </p:cNvCxnSpPr>
          <p:nvPr/>
        </p:nvCxnSpPr>
        <p:spPr>
          <a:xfrm flipH="1" flipV="1">
            <a:off x="6777828" y="3471278"/>
            <a:ext cx="1107967" cy="1018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9" idx="0"/>
            <a:endCxn id="1030" idx="2"/>
          </p:cNvCxnSpPr>
          <p:nvPr/>
        </p:nvCxnSpPr>
        <p:spPr>
          <a:xfrm flipV="1">
            <a:off x="5197258" y="3471278"/>
            <a:ext cx="1580570" cy="871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1026" idx="0"/>
            <a:endCxn id="8" idx="3"/>
          </p:cNvCxnSpPr>
          <p:nvPr/>
        </p:nvCxnSpPr>
        <p:spPr>
          <a:xfrm flipH="1" flipV="1">
            <a:off x="4330692" y="3200028"/>
            <a:ext cx="3555103" cy="1289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8096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PX4</a:t>
            </a:r>
            <a:r>
              <a:rPr lang="ko-KR" altLang="en-US" dirty="0"/>
              <a:t>는 자율 항공기의 오픈 소스 자동 조종 프로그램이다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PX4</a:t>
            </a:r>
            <a:r>
              <a:rPr lang="ko-KR" altLang="en-US" dirty="0"/>
              <a:t> 지원 </a:t>
            </a:r>
            <a:r>
              <a:rPr lang="en-US" altLang="ko-KR" dirty="0"/>
              <a:t>Flight Controller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Pixhawk/</a:t>
            </a:r>
            <a:r>
              <a:rPr lang="en-US" dirty="0" err="1"/>
              <a:t>NuttX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jMAVSim</a:t>
            </a:r>
            <a:r>
              <a:rPr lang="en-US" dirty="0"/>
              <a:t>/Gazebo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Snapdragon Flight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Raspberry 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Parrot Bebop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8" y="4292479"/>
            <a:ext cx="3663374" cy="20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x4 autopilot">
            <a:extLst>
              <a:ext uri="{FF2B5EF4-FFF2-40B4-BE49-F238E27FC236}">
                <a16:creationId xmlns:a16="http://schemas.microsoft.com/office/drawing/2014/main" id="{AA574046-837D-4A75-BB3E-1710C308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16" y="1903167"/>
            <a:ext cx="2798113" cy="20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993941" y="3060441"/>
            <a:ext cx="5526798" cy="31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>
            <a:normAutofit/>
          </a:bodyPr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https://docs.px4.io/master/en/complete_vehicles/bebop.html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8" name="Online Media 7" title="Bebop 2 with PX4: new gains">
            <a:hlinkClick r:id="" action="ppaction://media"/>
            <a:extLst>
              <a:ext uri="{FF2B5EF4-FFF2-40B4-BE49-F238E27FC236}">
                <a16:creationId xmlns:a16="http://schemas.microsoft.com/office/drawing/2014/main" id="{F75535C1-1E0E-458B-A7AE-545C9A2A79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83415" y="2840444"/>
            <a:ext cx="5444932" cy="30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  <a:endParaRPr lang="en-US" dirty="0"/>
          </a:p>
          <a:p>
            <a:pPr lvl="1"/>
            <a:r>
              <a:rPr lang="en-US" dirty="0"/>
              <a:t>Ubuntu 18.04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사용자 그룹 수정</a:t>
            </a:r>
            <a:endParaRPr lang="en-US" altLang="ko-KR" sz="2000" dirty="0"/>
          </a:p>
          <a:p>
            <a:pPr lvl="1"/>
            <a:r>
              <a:rPr lang="pt-BR" altLang="ko-KR" sz="2000" dirty="0"/>
              <a:t>sudo usermod -a -G dialout $USER</a:t>
            </a:r>
            <a:endParaRPr lang="en-US" altLang="ko-KR" sz="2000" dirty="0"/>
          </a:p>
          <a:p>
            <a:r>
              <a:rPr lang="ko-KR" altLang="en-US" sz="2000" dirty="0"/>
              <a:t>우분트 업데이트</a:t>
            </a:r>
            <a:endParaRPr lang="en-US" altLang="ko-KR" sz="2000" dirty="0"/>
          </a:p>
          <a:p>
            <a:pPr lvl="1"/>
            <a:r>
              <a:rPr lang="en-US" sz="2000" dirty="0"/>
              <a:t>sudo apt update -y</a:t>
            </a:r>
          </a:p>
          <a:p>
            <a:r>
              <a:rPr lang="ko-KR" altLang="en-US" sz="2000" dirty="0"/>
              <a:t>우분투 업그레이트</a:t>
            </a:r>
            <a:endParaRPr lang="en-US" altLang="ko-KR" sz="2000" dirty="0"/>
          </a:p>
          <a:p>
            <a:pPr lvl="1"/>
            <a:r>
              <a:rPr lang="en-US" sz="2000" dirty="0"/>
              <a:t>sudo apt upgrade -y</a:t>
            </a:r>
          </a:p>
          <a:p>
            <a:r>
              <a:rPr lang="ko-KR" altLang="en-US" sz="2000" dirty="0"/>
              <a:t>리부팅</a:t>
            </a:r>
            <a:endParaRPr lang="en-US" altLang="ko-KR" sz="2000" dirty="0"/>
          </a:p>
          <a:p>
            <a:pPr lvl="1"/>
            <a:r>
              <a:rPr lang="en-US" sz="2000" dirty="0"/>
              <a:t>sudo</a:t>
            </a:r>
            <a:r>
              <a:rPr lang="ko-KR" altLang="en-US" sz="2000" dirty="0"/>
              <a:t> </a:t>
            </a:r>
            <a:r>
              <a:rPr lang="en-US" altLang="ko-KR" sz="2000" dirty="0"/>
              <a:t>reboot</a:t>
            </a:r>
          </a:p>
          <a:p>
            <a:r>
              <a:rPr lang="ko-KR" altLang="en-US" sz="2000" dirty="0"/>
              <a:t>빌드 프로그램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adb</a:t>
            </a:r>
          </a:p>
          <a:p>
            <a:pPr lvl="1"/>
            <a:r>
              <a:rPr lang="en-US" sz="2000" dirty="0"/>
              <a:t>sudo apt install git -y</a:t>
            </a:r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</a:t>
            </a:r>
            <a:r>
              <a:rPr lang="en-US" sz="2000" smtClean="0"/>
              <a:t>cmake</a:t>
            </a:r>
            <a:endParaRPr lang="en-US" sz="2000" dirty="0"/>
          </a:p>
          <a:p>
            <a:pPr lvl="1"/>
            <a:r>
              <a:rPr lang="en-US" sz="2000" dirty="0"/>
              <a:t>sudo apt install python-jinja2 python-pip python-</a:t>
            </a:r>
            <a:r>
              <a:rPr lang="en-US" sz="2000" dirty="0" err="1"/>
              <a:t>empy</a:t>
            </a:r>
            <a:r>
              <a:rPr lang="en-US" sz="2000" dirty="0"/>
              <a:t> -y</a:t>
            </a:r>
          </a:p>
          <a:p>
            <a:pPr lvl="1"/>
            <a:r>
              <a:rPr lang="en-US" sz="2000" dirty="0"/>
              <a:t>sudo pip install future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r>
              <a:rPr lang="en-US" sz="2000" dirty="0" err="1"/>
              <a:t>toml</a:t>
            </a:r>
            <a:r>
              <a:rPr lang="en-US" sz="2000" dirty="0"/>
              <a:t> </a:t>
            </a:r>
            <a:r>
              <a:rPr lang="en-US" sz="2000" dirty="0" err="1"/>
              <a:t>catkin_pkg</a:t>
            </a:r>
            <a:r>
              <a:rPr lang="en-US" sz="2000" dirty="0"/>
              <a:t> </a:t>
            </a:r>
            <a:r>
              <a:rPr lang="en-US" sz="2000" dirty="0" err="1"/>
              <a:t>pyyaml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10272</TotalTime>
  <Words>583</Words>
  <Application>Microsoft Office PowerPoint</Application>
  <PresentationFormat>A4 용지(210x297mm)</PresentationFormat>
  <Paragraphs>204</Paragraphs>
  <Slides>20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드론  PX4 비행 프로그램 업로드</vt:lpstr>
      <vt:lpstr>스터디 목적</vt:lpstr>
      <vt:lpstr>목차</vt:lpstr>
      <vt:lpstr>자율비행 시스템 아키텍쳐</vt:lpstr>
      <vt:lpstr>PX4</vt:lpstr>
      <vt:lpstr>Bebop 2 Drone</vt:lpstr>
      <vt:lpstr>Bebop 2 빌드 방법</vt:lpstr>
      <vt:lpstr>PX4 빌드 환경</vt:lpstr>
      <vt:lpstr>빌드 프로그램 설치 1</vt:lpstr>
      <vt:lpstr>빌드 프로그램 설치 2</vt:lpstr>
      <vt:lpstr>PX4 소스 다운로드 및 빌드</vt:lpstr>
      <vt:lpstr>PX4업로드 1</vt:lpstr>
      <vt:lpstr>PX4 업로드 2</vt:lpstr>
      <vt:lpstr>비밥 드론 PX4 자동 실행 설정 1</vt:lpstr>
      <vt:lpstr>비밥 드론 AruduPilot 자동 실행 설정 2</vt:lpstr>
      <vt:lpstr>비밥 드론 리부팅</vt:lpstr>
      <vt:lpstr>주의 사항</vt:lpstr>
      <vt:lpstr>Bebop 2 PX4 캘리브레이션 방법</vt:lpstr>
      <vt:lpstr>PX4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1747</cp:revision>
  <dcterms:created xsi:type="dcterms:W3CDTF">2018-03-04T04:23:51Z</dcterms:created>
  <dcterms:modified xsi:type="dcterms:W3CDTF">2019-06-07T06:22:30Z</dcterms:modified>
</cp:coreProperties>
</file>