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6" r:id="rId2"/>
    <p:sldId id="260" r:id="rId3"/>
    <p:sldId id="259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000000"/>
    <a:srgbClr val="FF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32" d="100"/>
          <a:sy n="132" d="100"/>
        </p:scale>
        <p:origin x="714" y="120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5-20T02:21:36.360" v="33098" actId="27636"/>
      <pc:docMkLst>
        <pc:docMk/>
      </pc:docMkLst>
      <pc:sldChg chg="modSp modTransition">
        <pc:chgData name="sun above" userId="af778d66278731e4" providerId="LiveId" clId="{552B5A4A-72AE-459A-85B2-74401FBF69C3}" dt="2019-05-19T12:24:03.692" v="32052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19T12:24:03.692" v="32052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MasterChg chg="delSldLayout modSldLayout">
        <pc:chgData name="sun above" userId="af778d66278731e4" providerId="LiveId" clId="{552B5A4A-72AE-459A-85B2-74401FBF69C3}" dt="2019-04-19T21:47:43.731" v="28242" actId="14100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796914D3-93D1-4E1F-976E-2D24FD9829C2}"/>
    <pc:docChg chg="custSel addSld modSld">
      <pc:chgData name="sun above" userId="af778d66278731e4" providerId="LiveId" clId="{796914D3-93D1-4E1F-976E-2D24FD9829C2}" dt="2019-05-23T23:59:05.570" v="670"/>
      <pc:docMkLst>
        <pc:docMk/>
      </pc:docMkLst>
      <pc:sldChg chg="modSp">
        <pc:chgData name="sun above" userId="af778d66278731e4" providerId="LiveId" clId="{796914D3-93D1-4E1F-976E-2D24FD9829C2}" dt="2019-05-23T23:39:23.477" v="65"/>
        <pc:sldMkLst>
          <pc:docMk/>
          <pc:sldMk cId="425629047" sldId="256"/>
        </pc:sldMkLst>
        <pc:spChg chg="mod">
          <ac:chgData name="sun above" userId="af778d66278731e4" providerId="LiveId" clId="{796914D3-93D1-4E1F-976E-2D24FD9829C2}" dt="2019-05-23T23:39:06.991" v="34"/>
          <ac:spMkLst>
            <pc:docMk/>
            <pc:sldMk cId="425629047" sldId="256"/>
            <ac:spMk id="2" creationId="{00000000-0000-0000-0000-000000000000}"/>
          </ac:spMkLst>
        </pc:spChg>
        <pc:spChg chg="mod">
          <ac:chgData name="sun above" userId="af778d66278731e4" providerId="LiveId" clId="{796914D3-93D1-4E1F-976E-2D24FD9829C2}" dt="2019-05-23T23:39:23.477" v="65"/>
          <ac:spMkLst>
            <pc:docMk/>
            <pc:sldMk cId="425629047" sldId="256"/>
            <ac:spMk id="3" creationId="{00000000-0000-0000-0000-000000000000}"/>
          </ac:spMkLst>
        </pc:spChg>
      </pc:sldChg>
      <pc:sldChg chg="modSp add">
        <pc:chgData name="sun above" userId="af778d66278731e4" providerId="LiveId" clId="{796914D3-93D1-4E1F-976E-2D24FD9829C2}" dt="2019-05-23T23:59:05.570" v="670"/>
        <pc:sldMkLst>
          <pc:docMk/>
          <pc:sldMk cId="2786835179" sldId="260"/>
        </pc:sldMkLst>
        <pc:spChg chg="mod">
          <ac:chgData name="sun above" userId="af778d66278731e4" providerId="LiveId" clId="{796914D3-93D1-4E1F-976E-2D24FD9829C2}" dt="2019-05-23T23:41:56.679" v="177" actId="20577"/>
          <ac:spMkLst>
            <pc:docMk/>
            <pc:sldMk cId="2786835179" sldId="260"/>
            <ac:spMk id="2" creationId="{EB44AA07-4FE7-47C0-9637-C653BDBAE9B7}"/>
          </ac:spMkLst>
        </pc:spChg>
        <pc:graphicFrameChg chg="mod modGraphic">
          <ac:chgData name="sun above" userId="af778d66278731e4" providerId="LiveId" clId="{796914D3-93D1-4E1F-976E-2D24FD9829C2}" dt="2019-05-23T23:59:05.570" v="670"/>
          <ac:graphicFrameMkLst>
            <pc:docMk/>
            <pc:sldMk cId="2786835179" sldId="260"/>
            <ac:graphicFrameMk id="7" creationId="{1D5C2C5D-82A0-4852-B90D-703DF0E71E9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E1AE-4639-4348-B0F3-0167B6694DC9}" type="datetime1">
              <a:rPr lang="ko-KR" altLang="en-US" smtClean="0"/>
              <a:t>2019-05-28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자율비행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자율비행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1944-E9AA-4CB3-A3C3-A27AE56A9BB7}" type="datetime1">
              <a:rPr lang="ko-KR" altLang="en-US" smtClean="0"/>
              <a:t>2019-05-28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자율비행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86E3-99A1-4169-B1C8-1A55721196C8}" type="datetime1">
              <a:rPr lang="ko-KR" altLang="en-US" smtClean="0"/>
              <a:t>2019-05-28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자율비행 스터디 일정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4F0F-8039-4A08-ADA5-D10D3A9B33DF}" type="datetime1">
              <a:rPr lang="ko-KR" altLang="en-US" smtClean="0"/>
              <a:t>2019-05-28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자율비행 스터디 일정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6B29-90F0-4A08-89FB-620AA2F0F8D3}" type="datetime1">
              <a:rPr lang="ko-KR" altLang="en-US" smtClean="0"/>
              <a:t>2019-05-28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자율비행 스터디 일정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5DA9-78D4-48B3-9962-E7DA71CD6641}" type="datetime1">
              <a:rPr lang="ko-KR" altLang="en-US" smtClean="0"/>
              <a:t>2019-05-28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 smtClean="0"/>
              <a:t>자율비행 스터디 일정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4919-3FD6-4B5C-A4D1-EEDC57DC61BF}" type="datetime1">
              <a:rPr lang="ko-KR" altLang="en-US" smtClean="0"/>
              <a:t>2019-05-28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자율비행 스터디 일정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A5DDEA1-2698-4E9D-9D16-4796BB1B4EE7}" type="datetime1">
              <a:rPr lang="ko-KR" altLang="en-US" smtClean="0"/>
              <a:t>2019-05-28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자율비행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/>
          </a:bodyPr>
          <a:lstStyle/>
          <a:p>
            <a:r>
              <a:rPr lang="ko-KR" altLang="en-US" sz="4800" dirty="0"/>
              <a:t>자율비행</a:t>
            </a:r>
            <a:r>
              <a:rPr lang="en-US" altLang="ko-KR" sz="4800"/>
              <a:t/>
            </a:r>
            <a:br>
              <a:rPr lang="en-US" altLang="ko-KR" sz="4800"/>
            </a:br>
            <a:r>
              <a:rPr lang="ko-KR" altLang="en-US" sz="4800" smtClean="0"/>
              <a:t>스터디 일정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한세대학교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자율비행 연구모임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4AA07-4FE7-47C0-9637-C653BDBA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</a:t>
            </a:r>
            <a:r>
              <a:rPr lang="ko-KR" altLang="en-US"/>
              <a:t>비행 </a:t>
            </a:r>
            <a:r>
              <a:rPr lang="ko-KR" altLang="en-US" smtClean="0"/>
              <a:t>스터디 </a:t>
            </a:r>
            <a:r>
              <a:rPr lang="ko-KR" altLang="en-US" dirty="0"/>
              <a:t>일정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D5C2C5D-82A0-4852-B90D-703DF0E71E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443442"/>
              </p:ext>
            </p:extLst>
          </p:nvPr>
        </p:nvGraphicFramePr>
        <p:xfrm>
          <a:off x="681038" y="1255713"/>
          <a:ext cx="854392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929">
                  <a:extLst>
                    <a:ext uri="{9D8B030D-6E8A-4147-A177-3AD203B41FA5}">
                      <a16:colId xmlns:a16="http://schemas.microsoft.com/office/drawing/2014/main" val="973860889"/>
                    </a:ext>
                  </a:extLst>
                </a:gridCol>
                <a:gridCol w="4367360">
                  <a:extLst>
                    <a:ext uri="{9D8B030D-6E8A-4147-A177-3AD203B41FA5}">
                      <a16:colId xmlns:a16="http://schemas.microsoft.com/office/drawing/2014/main" val="1652476574"/>
                    </a:ext>
                  </a:extLst>
                </a:gridCol>
                <a:gridCol w="1438831">
                  <a:extLst>
                    <a:ext uri="{9D8B030D-6E8A-4147-A177-3AD203B41FA5}">
                      <a16:colId xmlns:a16="http://schemas.microsoft.com/office/drawing/2014/main" val="3727517316"/>
                    </a:ext>
                  </a:extLst>
                </a:gridCol>
                <a:gridCol w="1023902">
                  <a:extLst>
                    <a:ext uri="{9D8B030D-6E8A-4147-A177-3AD203B41FA5}">
                      <a16:colId xmlns:a16="http://schemas.microsoft.com/office/drawing/2014/main" val="3745753517"/>
                    </a:ext>
                  </a:extLst>
                </a:gridCol>
                <a:gridCol w="1023902">
                  <a:extLst>
                    <a:ext uri="{9D8B030D-6E8A-4147-A177-3AD203B41FA5}">
                      <a16:colId xmlns:a16="http://schemas.microsoft.com/office/drawing/2014/main" val="866971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번호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주제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발표자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날짜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비고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4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Bebop </a:t>
                      </a:r>
                      <a:r>
                        <a:rPr lang="ko-KR" altLang="en-US" dirty="0"/>
                        <a:t>드론</a:t>
                      </a:r>
                      <a:r>
                        <a:rPr lang="en-US" dirty="0"/>
                        <a:t> Ardupilot </a:t>
                      </a:r>
                      <a:r>
                        <a:rPr lang="ko-KR" altLang="en-US" dirty="0"/>
                        <a:t>커널 업데이트 방법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성병문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84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Bebop</a:t>
                      </a:r>
                      <a:r>
                        <a:rPr lang="ko-KR" altLang="en-US" dirty="0"/>
                        <a:t> 드론</a:t>
                      </a:r>
                      <a:r>
                        <a:rPr lang="en-US" altLang="ko-KR" dirty="0"/>
                        <a:t> PX4 </a:t>
                      </a:r>
                      <a:r>
                        <a:rPr lang="ko-KR" altLang="en-US" dirty="0"/>
                        <a:t>커널 업데이트 방법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성병문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29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Mission Planner </a:t>
                      </a:r>
                      <a:r>
                        <a:rPr lang="ko-KR" altLang="en-US" dirty="0"/>
                        <a:t>설정 및 사용 방법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7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QGroundControl </a:t>
                      </a:r>
                      <a:r>
                        <a:rPr lang="ko-KR" altLang="en-US"/>
                        <a:t>설정 및 사용 방법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170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GPS </a:t>
                      </a:r>
                      <a:r>
                        <a:rPr lang="ko-KR" altLang="en-US" dirty="0"/>
                        <a:t>데이터로부터 속도 계산하기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04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Python Mavlink </a:t>
                      </a:r>
                      <a:r>
                        <a:rPr lang="ko-KR" altLang="en-US" smtClean="0"/>
                        <a:t>기초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성병문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53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Mavlink </a:t>
                      </a:r>
                      <a:r>
                        <a:rPr lang="ko-KR" altLang="en-US" smtClean="0"/>
                        <a:t>비행 프로그래밍 기초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성병문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868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66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9903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020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348238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EA716-87DD-4338-BC5C-C7E43428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B66C-832A-4170-91B5-00FBB909803B}" type="datetime1">
              <a:rPr lang="ko-KR" altLang="en-US" smtClean="0"/>
              <a:t>2019-05-28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BF1AB-7524-43FF-ABC9-CA44AE13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자율비행 스터디 일정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C83A7-560E-4CDB-A23B-3FB174CB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35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096A-FB80-4DFA-8377-57081A574AA4}" type="datetime1">
              <a:rPr lang="ko-KR" altLang="en-US" smtClean="0"/>
              <a:t>2019-05-28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자율비행 스터디 일정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9886</TotalTime>
  <Words>82</Words>
  <Application>Microsoft Office PowerPoint</Application>
  <PresentationFormat>A4 용지(210x297mm)</PresentationFormat>
  <Paragraphs>37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맑은 고딕</vt:lpstr>
      <vt:lpstr>바탕</vt:lpstr>
      <vt:lpstr>Arial</vt:lpstr>
      <vt:lpstr>Calibri</vt:lpstr>
      <vt:lpstr>Consolas</vt:lpstr>
      <vt:lpstr>Times New Roman</vt:lpstr>
      <vt:lpstr>Office 테마</vt:lpstr>
      <vt:lpstr>자율비행 스터디 일정</vt:lpstr>
      <vt:lpstr>자율 비행 스터디 일정</vt:lpstr>
      <vt:lpstr>끝.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admin</cp:lastModifiedBy>
  <cp:revision>1679</cp:revision>
  <dcterms:created xsi:type="dcterms:W3CDTF">2018-03-04T04:23:51Z</dcterms:created>
  <dcterms:modified xsi:type="dcterms:W3CDTF">2019-05-28T10:41:42Z</dcterms:modified>
</cp:coreProperties>
</file>