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652" r:id="rId3"/>
    <p:sldId id="658" r:id="rId4"/>
    <p:sldId id="657" r:id="rId5"/>
    <p:sldId id="659" r:id="rId6"/>
    <p:sldId id="661" r:id="rId7"/>
    <p:sldId id="651" r:id="rId8"/>
    <p:sldId id="660" r:id="rId9"/>
    <p:sldId id="259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06F3FBF-08FD-4CB9-A04B-BD5AC0A6B1D1}"/>
    <pc:docChg chg="undo custSel addSld delSld modSld sldOrd">
      <pc:chgData name="sun above" userId="af778d66278731e4" providerId="LiveId" clId="{506F3FBF-08FD-4CB9-A04B-BD5AC0A6B1D1}" dt="2019-05-02T21:49:19.291" v="1517" actId="14734"/>
      <pc:docMkLst>
        <pc:docMk/>
      </pc:docMkLst>
      <pc:sldChg chg="modSp">
        <pc:chgData name="sun above" userId="af778d66278731e4" providerId="LiveId" clId="{506F3FBF-08FD-4CB9-A04B-BD5AC0A6B1D1}" dt="2019-05-02T15:36:27.458" v="1270" actId="20577"/>
        <pc:sldMkLst>
          <pc:docMk/>
          <pc:sldMk cId="425629047" sldId="256"/>
        </pc:sldMkLst>
        <pc:spChg chg="mod">
          <ac:chgData name="sun above" userId="af778d66278731e4" providerId="LiveId" clId="{506F3FBF-08FD-4CB9-A04B-BD5AC0A6B1D1}" dt="2019-05-02T15:36:27.458" v="1270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506F3FBF-08FD-4CB9-A04B-BD5AC0A6B1D1}" dt="2019-04-26T19:47:20.116" v="1" actId="2161"/>
        <pc:sldMkLst>
          <pc:docMk/>
          <pc:sldMk cId="2416363659" sldId="642"/>
        </pc:sldMkLst>
        <pc:graphicFrameChg chg="modGraphic">
          <ac:chgData name="sun above" userId="af778d66278731e4" providerId="LiveId" clId="{506F3FBF-08FD-4CB9-A04B-BD5AC0A6B1D1}" dt="2019-04-26T19:47:20.116" v="1" actId="2161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506F3FBF-08FD-4CB9-A04B-BD5AC0A6B1D1}" dt="2019-05-02T21:47:20.390" v="1478" actId="12385"/>
        <pc:sldMkLst>
          <pc:docMk/>
          <pc:sldMk cId="406724424" sldId="645"/>
        </pc:sldMkLst>
        <pc:graphicFrameChg chg="mod modGraphic">
          <ac:chgData name="sun above" userId="af778d66278731e4" providerId="LiveId" clId="{506F3FBF-08FD-4CB9-A04B-BD5AC0A6B1D1}" dt="2019-05-02T21:47:20.390" v="1478" actId="12385"/>
          <ac:graphicFrameMkLst>
            <pc:docMk/>
            <pc:sldMk cId="406724424" sldId="645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0:14.084" v="1408" actId="207"/>
        <pc:sldMkLst>
          <pc:docMk/>
          <pc:sldMk cId="420333706" sldId="647"/>
        </pc:sldMkLst>
        <pc:graphicFrameChg chg="mod modGraphic">
          <ac:chgData name="sun above" userId="af778d66278731e4" providerId="LiveId" clId="{506F3FBF-08FD-4CB9-A04B-BD5AC0A6B1D1}" dt="2019-05-02T15:40:14.084" v="1408" actId="207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53.189" v="1441" actId="207"/>
        <pc:sldMkLst>
          <pc:docMk/>
          <pc:sldMk cId="1456493512" sldId="648"/>
        </pc:sldMkLst>
        <pc:graphicFrameChg chg="mod modGraphic">
          <ac:chgData name="sun above" userId="af778d66278731e4" providerId="LiveId" clId="{506F3FBF-08FD-4CB9-A04B-BD5AC0A6B1D1}" dt="2019-05-02T15:41:53.189" v="1441" actId="20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 del">
        <pc:chgData name="sun above" userId="af778d66278731e4" providerId="LiveId" clId="{506F3FBF-08FD-4CB9-A04B-BD5AC0A6B1D1}" dt="2019-05-02T15:35:00.518" v="1261" actId="2696"/>
        <pc:sldMkLst>
          <pc:docMk/>
          <pc:sldMk cId="2902363963" sldId="649"/>
        </pc:sldMkLst>
        <pc:spChg chg="mod">
          <ac:chgData name="sun above" userId="af778d66278731e4" providerId="LiveId" clId="{506F3FBF-08FD-4CB9-A04B-BD5AC0A6B1D1}" dt="2019-05-02T15:30:17.147" v="980" actId="20577"/>
          <ac:spMkLst>
            <pc:docMk/>
            <pc:sldMk cId="2902363963" sldId="649"/>
            <ac:spMk id="2" creationId="{6D8A0E0B-D587-4725-9469-61967B3909DE}"/>
          </ac:spMkLst>
        </pc:spChg>
        <pc:graphicFrameChg chg="mod">
          <ac:chgData name="sun above" userId="af778d66278731e4" providerId="LiveId" clId="{506F3FBF-08FD-4CB9-A04B-BD5AC0A6B1D1}" dt="2019-05-02T15:31:07.989" v="993"/>
          <ac:graphicFrameMkLst>
            <pc:docMk/>
            <pc:sldMk cId="2902363963" sldId="649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47.675" v="1440" actId="207"/>
        <pc:sldMkLst>
          <pc:docMk/>
          <pc:sldMk cId="615506847" sldId="650"/>
        </pc:sldMkLst>
        <pc:graphicFrameChg chg="mod modGraphic">
          <ac:chgData name="sun above" userId="af778d66278731e4" providerId="LiveId" clId="{506F3FBF-08FD-4CB9-A04B-BD5AC0A6B1D1}" dt="2019-05-02T15:41:47.675" v="1440" actId="20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2:20.307" v="1477" actId="20577"/>
        <pc:sldMkLst>
          <pc:docMk/>
          <pc:sldMk cId="3165256729" sldId="652"/>
        </pc:sldMkLst>
        <pc:graphicFrameChg chg="mod modGraphic">
          <ac:chgData name="sun above" userId="af778d66278731e4" providerId="LiveId" clId="{506F3FBF-08FD-4CB9-A04B-BD5AC0A6B1D1}" dt="2019-05-02T15:42:20.307" v="1477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ord">
        <pc:chgData name="sun above" userId="af778d66278731e4" providerId="LiveId" clId="{506F3FBF-08FD-4CB9-A04B-BD5AC0A6B1D1}" dt="2019-05-02T15:35:15.321" v="1263"/>
        <pc:sldMkLst>
          <pc:docMk/>
          <pc:sldMk cId="179777945" sldId="653"/>
        </pc:sldMkLst>
      </pc:sldChg>
      <pc:sldChg chg="modSp">
        <pc:chgData name="sun above" userId="af778d66278731e4" providerId="LiveId" clId="{506F3FBF-08FD-4CB9-A04B-BD5AC0A6B1D1}" dt="2019-05-02T15:41:58.129" v="1442" actId="207"/>
        <pc:sldMkLst>
          <pc:docMk/>
          <pc:sldMk cId="2940268651" sldId="654"/>
        </pc:sldMkLst>
        <pc:graphicFrameChg chg="modGraphic">
          <ac:chgData name="sun above" userId="af778d66278731e4" providerId="LiveId" clId="{506F3FBF-08FD-4CB9-A04B-BD5AC0A6B1D1}" dt="2019-05-02T15:41:58.129" v="1442" actId="207"/>
          <ac:graphicFrameMkLst>
            <pc:docMk/>
            <pc:sldMk cId="2940268651" sldId="654"/>
            <ac:graphicFrameMk id="9" creationId="{00000000-0000-0000-0000-000000000000}"/>
          </ac:graphicFrameMkLst>
        </pc:graphicFrameChg>
      </pc:sldChg>
      <pc:sldChg chg="addSp delSp modSp add ord">
        <pc:chgData name="sun above" userId="af778d66278731e4" providerId="LiveId" clId="{506F3FBF-08FD-4CB9-A04B-BD5AC0A6B1D1}" dt="2019-05-02T15:37:36.802" v="1329" actId="20577"/>
        <pc:sldMkLst>
          <pc:docMk/>
          <pc:sldMk cId="870066200" sldId="655"/>
        </pc:sldMkLst>
        <pc:spChg chg="mod">
          <ac:chgData name="sun above" userId="af778d66278731e4" providerId="LiveId" clId="{506F3FBF-08FD-4CB9-A04B-BD5AC0A6B1D1}" dt="2019-05-02T15:30:07.669" v="974" actId="20577"/>
          <ac:spMkLst>
            <pc:docMk/>
            <pc:sldMk cId="870066200" sldId="655"/>
            <ac:spMk id="2" creationId="{6D8A0E0B-D587-4725-9469-61967B3909DE}"/>
          </ac:spMkLst>
        </pc:spChg>
        <pc:spChg chg="add del mod">
          <ac:chgData name="sun above" userId="af778d66278731e4" providerId="LiveId" clId="{506F3FBF-08FD-4CB9-A04B-BD5AC0A6B1D1}" dt="2019-05-02T15:30:59.531" v="991" actId="478"/>
          <ac:spMkLst>
            <pc:docMk/>
            <pc:sldMk cId="870066200" sldId="655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15:37:36.802" v="1329" actId="20577"/>
          <ac:graphicFrameMkLst>
            <pc:docMk/>
            <pc:sldMk cId="870066200" sldId="655"/>
            <ac:graphicFrameMk id="9" creationId="{00000000-0000-0000-0000-000000000000}"/>
          </ac:graphicFrameMkLst>
        </pc:graphicFrameChg>
      </pc:sldChg>
      <pc:sldChg chg="modSp add">
        <pc:chgData name="sun above" userId="af778d66278731e4" providerId="LiveId" clId="{506F3FBF-08FD-4CB9-A04B-BD5AC0A6B1D1}" dt="2019-04-26T20:37:28.892" v="875" actId="20577"/>
        <pc:sldMkLst>
          <pc:docMk/>
          <pc:sldMk cId="4156355958" sldId="656"/>
        </pc:sldMkLst>
        <pc:spChg chg="mod">
          <ac:chgData name="sun above" userId="af778d66278731e4" providerId="LiveId" clId="{506F3FBF-08FD-4CB9-A04B-BD5AC0A6B1D1}" dt="2019-04-26T20:35:04.082" v="423"/>
          <ac:spMkLst>
            <pc:docMk/>
            <pc:sldMk cId="4156355958" sldId="656"/>
            <ac:spMk id="2" creationId="{91E71821-7B3A-43D5-9D0B-ABBD0BFBAD07}"/>
          </ac:spMkLst>
        </pc:spChg>
        <pc:spChg chg="mod">
          <ac:chgData name="sun above" userId="af778d66278731e4" providerId="LiveId" clId="{506F3FBF-08FD-4CB9-A04B-BD5AC0A6B1D1}" dt="2019-04-26T20:37:28.892" v="875" actId="20577"/>
          <ac:spMkLst>
            <pc:docMk/>
            <pc:sldMk cId="4156355958" sldId="656"/>
            <ac:spMk id="3" creationId="{EA3CDB1D-AF7F-4648-90EA-56CB1C7C7D7B}"/>
          </ac:spMkLst>
        </pc:spChg>
      </pc:sldChg>
      <pc:sldChg chg="delSp modSp add">
        <pc:chgData name="sun above" userId="af778d66278731e4" providerId="LiveId" clId="{506F3FBF-08FD-4CB9-A04B-BD5AC0A6B1D1}" dt="2019-05-02T21:49:19.291" v="1517" actId="14734"/>
        <pc:sldMkLst>
          <pc:docMk/>
          <pc:sldMk cId="2080586177" sldId="657"/>
        </pc:sldMkLst>
        <pc:spChg chg="mod">
          <ac:chgData name="sun above" userId="af778d66278731e4" providerId="LiveId" clId="{506F3FBF-08FD-4CB9-A04B-BD5AC0A6B1D1}" dt="2019-05-02T15:29:30.339" v="967" actId="20577"/>
          <ac:spMkLst>
            <pc:docMk/>
            <pc:sldMk cId="2080586177" sldId="657"/>
            <ac:spMk id="2" creationId="{6D8A0E0B-D587-4725-9469-61967B3909DE}"/>
          </ac:spMkLst>
        </pc:spChg>
        <pc:spChg chg="del mod">
          <ac:chgData name="sun above" userId="af778d66278731e4" providerId="LiveId" clId="{506F3FBF-08FD-4CB9-A04B-BD5AC0A6B1D1}" dt="2019-05-02T15:24:14.862" v="890" actId="478"/>
          <ac:spMkLst>
            <pc:docMk/>
            <pc:sldMk cId="2080586177" sldId="657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21:49:19.291" v="1517" actId="14734"/>
          <ac:graphicFrameMkLst>
            <pc:docMk/>
            <pc:sldMk cId="2080586177" sldId="657"/>
            <ac:graphicFrameMk id="9" creationId="{00000000-0000-0000-0000-000000000000}"/>
          </ac:graphicFrameMkLst>
        </pc:graphicFrame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2ED68A8-1E7A-4E55-89DE-C09907ED398A}"/>
    <pc:docChg chg="undo custSel addSld delSld modSld sldOrd">
      <pc:chgData name="sun above" userId="af778d66278731e4" providerId="LiveId" clId="{72ED68A8-1E7A-4E55-89DE-C09907ED398A}" dt="2019-04-24T22:20:46.379" v="324" actId="20577"/>
      <pc:docMkLst>
        <pc:docMk/>
      </pc:docMkLst>
      <pc:sldChg chg="modSp">
        <pc:chgData name="sun above" userId="af778d66278731e4" providerId="LiveId" clId="{72ED68A8-1E7A-4E55-89DE-C09907ED398A}" dt="2019-04-24T15:19:02.412" v="2" actId="20577"/>
        <pc:sldMkLst>
          <pc:docMk/>
          <pc:sldMk cId="425629047" sldId="256"/>
        </pc:sldMkLst>
        <pc:spChg chg="mod">
          <ac:chgData name="sun above" userId="af778d66278731e4" providerId="LiveId" clId="{72ED68A8-1E7A-4E55-89DE-C09907ED398A}" dt="2019-04-24T15:19:02.412" v="2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72ED68A8-1E7A-4E55-89DE-C09907ED398A}" dt="2019-04-24T15:20:56.126" v="92" actId="20577"/>
        <pc:sldMkLst>
          <pc:docMk/>
          <pc:sldMk cId="2416363659" sldId="642"/>
        </pc:sldMkLst>
        <pc:graphicFrameChg chg="modGraphic">
          <ac:chgData name="sun above" userId="af778d66278731e4" providerId="LiveId" clId="{72ED68A8-1E7A-4E55-89DE-C09907ED398A}" dt="2019-04-24T15:20:56.126" v="92" actId="20577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72ED68A8-1E7A-4E55-89DE-C09907ED398A}" dt="2019-04-24T22:20:35.900" v="320" actId="20577"/>
        <pc:sldMkLst>
          <pc:docMk/>
          <pc:sldMk cId="420333706" sldId="647"/>
        </pc:sldMkLst>
        <pc:spChg chg="mod">
          <ac:chgData name="sun above" userId="af778d66278731e4" providerId="LiveId" clId="{72ED68A8-1E7A-4E55-89DE-C09907ED398A}" dt="2019-04-24T22:20:35.900" v="320" actId="20577"/>
          <ac:spMkLst>
            <pc:docMk/>
            <pc:sldMk cId="420333706" sldId="647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4:42.682" v="136" actId="20577"/>
          <ac:spMkLst>
            <pc:docMk/>
            <pc:sldMk cId="420333706" sldId="647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9:11.223" v="273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0.924" v="244" actId="20577"/>
        <pc:sldMkLst>
          <pc:docMk/>
          <pc:sldMk cId="1456493512" sldId="648"/>
        </pc:sldMkLst>
        <pc:spChg chg="mod">
          <ac:chgData name="sun above" userId="af778d66278731e4" providerId="LiveId" clId="{72ED68A8-1E7A-4E55-89DE-C09907ED398A}" dt="2019-04-24T22:18:00.924" v="244" actId="20577"/>
          <ac:spMkLst>
            <pc:docMk/>
            <pc:sldMk cId="1456493512" sldId="648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7:01.546" v="140" actId="2057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3.592" v="245" actId="20577"/>
        <pc:sldMkLst>
          <pc:docMk/>
          <pc:sldMk cId="615506847" sldId="650"/>
        </pc:sldMkLst>
        <pc:spChg chg="mod">
          <ac:chgData name="sun above" userId="af778d66278731e4" providerId="LiveId" clId="{72ED68A8-1E7A-4E55-89DE-C09907ED398A}" dt="2019-04-24T22:18:03.592" v="245" actId="20577"/>
          <ac:spMkLst>
            <pc:docMk/>
            <pc:sldMk cId="615506847" sldId="650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8:04.120" v="152" actId="2057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20:46.379" v="324" actId="20577"/>
        <pc:sldMkLst>
          <pc:docMk/>
          <pc:sldMk cId="3165256729" sldId="652"/>
        </pc:sldMkLst>
        <pc:graphicFrameChg chg="mod modGraphic">
          <ac:chgData name="sun above" userId="af778d66278731e4" providerId="LiveId" clId="{72ED68A8-1E7A-4E55-89DE-C09907ED398A}" dt="2019-04-24T22:20:46.379" v="324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addSp delSp modSp add ord">
        <pc:chgData name="sun above" userId="af778d66278731e4" providerId="LiveId" clId="{72ED68A8-1E7A-4E55-89DE-C09907ED398A}" dt="2019-04-24T22:20:32.787" v="319" actId="20577"/>
        <pc:sldMkLst>
          <pc:docMk/>
          <pc:sldMk cId="2940268651" sldId="654"/>
        </pc:sldMkLst>
        <pc:spChg chg="mod">
          <ac:chgData name="sun above" userId="af778d66278731e4" providerId="LiveId" clId="{72ED68A8-1E7A-4E55-89DE-C09907ED398A}" dt="2019-04-24T22:20:32.787" v="319" actId="20577"/>
          <ac:spMkLst>
            <pc:docMk/>
            <pc:sldMk cId="2940268651" sldId="654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9:42.803" v="170"/>
          <ac:spMkLst>
            <pc:docMk/>
            <pc:sldMk cId="2940268651" sldId="654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8:52.174" v="271"/>
          <ac:graphicFrameMkLst>
            <pc:docMk/>
            <pc:sldMk cId="2940268651" sldId="654"/>
            <ac:graphicFrameMk id="9" creationId="{00000000-0000-0000-0000-000000000000}"/>
          </ac:graphicFrameMkLst>
        </pc:graphicFrameChg>
        <pc:picChg chg="add mod">
          <ac:chgData name="sun above" userId="af778d66278731e4" providerId="LiveId" clId="{72ED68A8-1E7A-4E55-89DE-C09907ED398A}" dt="2019-04-24T15:30:20.182" v="175" actId="1076"/>
          <ac:picMkLst>
            <pc:docMk/>
            <pc:sldMk cId="2940268651" sldId="654"/>
            <ac:picMk id="3" creationId="{F4EF1208-6F94-4F39-AD6B-724E0E40ED57}"/>
          </ac:picMkLst>
        </pc:picChg>
        <pc:picChg chg="del">
          <ac:chgData name="sun above" userId="af778d66278731e4" providerId="LiveId" clId="{72ED68A8-1E7A-4E55-89DE-C09907ED398A}" dt="2019-04-24T15:29:27.476" v="165" actId="478"/>
          <ac:picMkLst>
            <pc:docMk/>
            <pc:sldMk cId="2940268651" sldId="654"/>
            <ac:picMk id="1026" creationId="{00000000-0000-0000-0000-000000000000}"/>
          </ac:picMkLst>
        </pc:picChg>
      </pc:sldChg>
    </pc:docChg>
  </pc:docChgLst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addSp delSp modSp add">
        <pc:chgData name="sun above" userId="af778d66278731e4" providerId="LiveId" clId="{D0A4C308-D7F4-4118-879D-3D5E65AD4D8A}" dt="2019-04-17T23:50:34.490" v="324" actId="1076"/>
        <pc:sldMkLst>
          <pc:docMk/>
          <pc:sldMk cId="406724424" sldId="645"/>
        </pc:sldMkLst>
        <pc:spChg chg="mod">
          <ac:chgData name="sun above" userId="af778d66278731e4" providerId="LiveId" clId="{D0A4C308-D7F4-4118-879D-3D5E65AD4D8A}" dt="2019-04-17T23:50:23.958" v="321" actId="20577"/>
          <ac:spMkLst>
            <pc:docMk/>
            <pc:sldMk cId="406724424" sldId="645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8:59.487" v="301" actId="27636"/>
          <ac:spMkLst>
            <pc:docMk/>
            <pc:sldMk cId="406724424" sldId="645"/>
            <ac:spMk id="3" creationId="{DA360D45-D423-49E2-990A-2415FF293052}"/>
          </ac:spMkLst>
        </pc:spChg>
        <pc:picChg chg="add mod">
          <ac:chgData name="sun above" userId="af778d66278731e4" providerId="LiveId" clId="{D0A4C308-D7F4-4118-879D-3D5E65AD4D8A}" dt="2019-04-17T23:50:34.490" v="324" actId="1076"/>
          <ac:picMkLst>
            <pc:docMk/>
            <pc:sldMk cId="406724424" sldId="645"/>
            <ac:picMk id="7" creationId="{F074EABF-4526-4C99-B2EB-93BCD295D399}"/>
          </ac:picMkLst>
        </pc:picChg>
        <pc:picChg chg="add del">
          <ac:chgData name="sun above" userId="af778d66278731e4" providerId="LiveId" clId="{D0A4C308-D7F4-4118-879D-3D5E65AD4D8A}" dt="2019-04-17T23:39:16.486" v="184"/>
          <ac:picMkLst>
            <pc:docMk/>
            <pc:sldMk cId="406724424" sldId="645"/>
            <ac:picMk id="2050" creationId="{82C1CD9D-A65C-4BF4-BC96-1C613B1881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6236-5F20-45BD-B0E0-2B1BC4294A4C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6EB-C392-491F-8B25-0782FEF8E57A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3DE4-13A4-4D79-B478-CEB33E7C688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94F4-BB2B-4D52-A60A-60930175EBF6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4B8-AFCC-4053-8532-908E41EDB855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E90D-3B40-4D85-ADC5-1DA24403EC4C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AF9-8D5B-4822-A1A6-775144BEB3CE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CF9B79-C01D-4080-BE9C-A3E3B3F0FA2A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://dronewe.com/product/detail.html?product_no=3561&amp;cate_no=512&amp;display_group=1" TargetMode="External"/><Relationship Id="rId7" Type="http://schemas.openxmlformats.org/officeDocument/2006/relationships/hyperlink" Target="https://www.gearbest.com/brush-fpv-racer/pp_009542172048.html?wid=1433363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brush-fpv-racer/pp_009166157856.html?wid=1433363" TargetMode="External"/><Relationship Id="rId5" Type="http://schemas.openxmlformats.org/officeDocument/2006/relationships/hyperlink" Target="https://www.gearbest.com/rc-quadcopters/pp_009531904281.html?wid=1433363" TargetMode="External"/><Relationship Id="rId4" Type="http://schemas.openxmlformats.org/officeDocument/2006/relationships/hyperlink" Target="http://dronewe.com/product/detail.html?product_no=4039&amp;cate_no=667&amp;display_group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emlid.com/t/first-build-quadcopter-autonomous-drone-rpi-3-b-navio2/125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 fontScale="90000"/>
          </a:bodyPr>
          <a:lstStyle/>
          <a:p>
            <a:r>
              <a:rPr lang="ko-KR" altLang="en-US" sz="4800"/>
              <a:t>지능형 드론 멘토링 과정</a:t>
            </a:r>
            <a:br>
              <a:rPr lang="en-US" altLang="ko-KR" sz="4800"/>
            </a:br>
            <a:r>
              <a:rPr lang="en-US" altLang="ko-KR" sz="4800"/>
              <a:t>H/W </a:t>
            </a:r>
            <a:r>
              <a:rPr lang="ko-KR" altLang="en-US" sz="4800"/>
              <a:t>구매 목록</a:t>
            </a:r>
            <a:br>
              <a:rPr lang="en-US" altLang="ko-KR" sz="4800"/>
            </a:br>
            <a:r>
              <a:rPr lang="en-US" altLang="ko-KR" sz="4800"/>
              <a:t>2019</a:t>
            </a:r>
            <a:r>
              <a:rPr lang="ko-KR" altLang="en-US" sz="4800"/>
              <a:t>년 </a:t>
            </a:r>
            <a:r>
              <a:rPr lang="en-US" altLang="ko-KR" sz="4800"/>
              <a:t>5</a:t>
            </a:r>
            <a:r>
              <a:rPr lang="ko-KR" altLang="en-US" sz="4800"/>
              <a:t>월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 1.01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이력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3073-FF86-4509-B2D7-0E3B387E6497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93271"/>
              </p:ext>
            </p:extLst>
          </p:nvPr>
        </p:nvGraphicFramePr>
        <p:xfrm>
          <a:off x="681038" y="1255713"/>
          <a:ext cx="8543926" cy="50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63706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55749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19-05-21(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6227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0841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3228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789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3045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718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57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구매 목록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876359"/>
              </p:ext>
            </p:extLst>
          </p:nvPr>
        </p:nvGraphicFramePr>
        <p:xfrm>
          <a:off x="681038" y="1255713"/>
          <a:ext cx="8543924" cy="293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78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2622884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2045368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2041469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18525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구매 방법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617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견적 구매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조립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5231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43251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78422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</a:tbl>
          </a:graphicData>
        </a:graphic>
      </p:graphicFrame>
      <p:pic>
        <p:nvPicPr>
          <p:cNvPr id="7" name="Picture 2" descr="Image result for navi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7" y="4356007"/>
            <a:ext cx="2001755" cy="19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 </a:t>
            </a:r>
            <a:r>
              <a:rPr lang="en-US" altLang="ko-KR"/>
              <a:t>1</a:t>
            </a:r>
            <a:r>
              <a:rPr lang="ko-KR" altLang="en-US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97226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JDRC JD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>
                          <a:solidFill>
                            <a:schemeClr val="dk1"/>
                          </a:solidFill>
                        </a:rPr>
                        <a:t>Pixhawk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36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80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  <p:pic>
        <p:nvPicPr>
          <p:cNvPr id="1026" name="Picture 2" descr="Image result for navi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3209" y="4005431"/>
            <a:ext cx="1536042" cy="22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7A6B15-B738-4AA9-BAA2-7AB50EA4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80" y="4241171"/>
            <a:ext cx="2465875" cy="17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83262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GT - R530 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26952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>
                          <a:solidFill>
                            <a:schemeClr val="dk1"/>
                          </a:solidFill>
                        </a:rPr>
                        <a:t>Pixhawk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36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80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43" y="4257544"/>
            <a:ext cx="2543629" cy="1883214"/>
          </a:xfrm>
          <a:prstGeom prst="rect">
            <a:avLst/>
          </a:prstGeom>
        </p:spPr>
      </p:pic>
      <p:pic>
        <p:nvPicPr>
          <p:cNvPr id="10" name="Picture 2" descr="Image result for navi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95666" y="3896574"/>
            <a:ext cx="1536042" cy="22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NAVIO2 </a:t>
            </a:r>
            <a:r>
              <a:rPr lang="ko-KR" altLang="en-US">
                <a:solidFill>
                  <a:schemeClr val="tx2"/>
                </a:solidFill>
              </a:rPr>
              <a:t>기반 드론 조립 </a:t>
            </a:r>
            <a:r>
              <a:rPr lang="en-US" altLang="ko-KR">
                <a:solidFill>
                  <a:schemeClr val="tx2"/>
                </a:solidFill>
              </a:rPr>
              <a:t>3</a:t>
            </a:r>
            <a:r>
              <a:rPr lang="ko-KR" altLang="en-US">
                <a:solidFill>
                  <a:schemeClr val="tx2"/>
                </a:solidFill>
              </a:rPr>
              <a:t>안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040391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모터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센서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GEPRC Mark2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/>
                        <a:t>32</a:t>
                      </a:r>
                      <a:r>
                        <a:rPr lang="ko-KR" altLang="en-US" sz="1400"/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26952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kern="1200">
                          <a:effectLst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RASPBERRY</a:t>
                      </a:r>
                      <a:r>
                        <a:rPr lang="en-US" sz="1400" baseline="0"/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  <a:r>
                        <a:rPr lang="en-US" sz="1400" baseline="0"/>
                        <a:t> </a:t>
                      </a:r>
                      <a:r>
                        <a:rPr lang="ko-KR" altLang="en-US" sz="1400" baseline="0"/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kern="1200">
                          <a:effectLst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20 </a:t>
                      </a:r>
                      <a:r>
                        <a:rPr lang="ko-KR" altLang="en-US" sz="1400"/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/>
                        <a:t>Pixhawk 4 </a:t>
                      </a:r>
                      <a:endParaRPr lang="en-US"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strike="sngStrike"/>
                        <a:t>36 </a:t>
                      </a:r>
                      <a:r>
                        <a:rPr lang="ko-KR" altLang="en-US" sz="1400" strike="sngStrike"/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strike="sngStrike"/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sngStrike"/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strike="sngStrike"/>
                        <a:t>80 </a:t>
                      </a:r>
                      <a:r>
                        <a:rPr lang="ko-KR" altLang="en-US" sz="1400" strike="sngStrike"/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strike="sngStrike"/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91" y="4366401"/>
            <a:ext cx="2700969" cy="1806136"/>
          </a:xfrm>
          <a:prstGeom prst="rect">
            <a:avLst/>
          </a:prstGeom>
        </p:spPr>
      </p:pic>
      <p:pic>
        <p:nvPicPr>
          <p:cNvPr id="8" name="Picture 2" descr="Image result for navi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75495" y="4005431"/>
            <a:ext cx="1536042" cy="22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2E1D604C-D1BB-4610-BBAE-A42FC046C223}"/>
              </a:ext>
            </a:extLst>
          </p:cNvPr>
          <p:cNvSpPr/>
          <p:nvPr/>
        </p:nvSpPr>
        <p:spPr>
          <a:xfrm>
            <a:off x="2372351" y="726335"/>
            <a:ext cx="5271796" cy="4893380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8AA2-1256-459D-991F-0D30DFD48F35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5101081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콘트롤러</a:t>
            </a:r>
            <a:endParaRPr lang="en-US" altLang="ko-KR" sz="1600" dirty="0"/>
          </a:p>
          <a:p>
            <a:pPr lvl="1"/>
            <a:r>
              <a:rPr lang="en-US" sz="1600" dirty="0"/>
              <a:t>NAVIO2</a:t>
            </a:r>
          </a:p>
          <a:p>
            <a:pPr lvl="2"/>
            <a:r>
              <a:rPr lang="en-US" sz="1600" dirty="0">
                <a:hlinkClick r:id="rId2"/>
              </a:rPr>
              <a:t>https://emlid.com/navio/</a:t>
            </a:r>
            <a:r>
              <a:rPr lang="en-US" sz="1600" dirty="0"/>
              <a:t> </a:t>
            </a:r>
            <a:endParaRPr lang="en-US" altLang="ko-KR" sz="1600" dirty="0"/>
          </a:p>
          <a:p>
            <a:pPr lvl="1"/>
            <a:r>
              <a:rPr lang="en-US" sz="1600" dirty="0">
                <a:solidFill>
                  <a:schemeClr val="dk1"/>
                </a:solidFill>
              </a:rPr>
              <a:t>Pixhawk 4</a:t>
            </a:r>
          </a:p>
          <a:p>
            <a:pPr lvl="2"/>
            <a:r>
              <a:rPr lang="en-US" sz="1600" dirty="0">
                <a:hlinkClick r:id="rId3"/>
              </a:rPr>
              <a:t>http://dronewe.com/product/detail.html?product_no=3561&amp;cate_no=512&amp;display_group=1</a:t>
            </a:r>
            <a:endParaRPr lang="en-US" sz="1600" dirty="0">
              <a:solidFill>
                <a:schemeClr val="dk1"/>
              </a:solidFill>
            </a:endParaRPr>
          </a:p>
          <a:p>
            <a:pPr lvl="1"/>
            <a:r>
              <a:rPr lang="en-US" sz="1600" dirty="0"/>
              <a:t>Pixhack V5</a:t>
            </a:r>
          </a:p>
          <a:p>
            <a:pPr lvl="2"/>
            <a:r>
              <a:rPr lang="en-US" sz="1600" dirty="0">
                <a:hlinkClick r:id="rId4"/>
              </a:rPr>
              <a:t>http://dronewe.com/product/detail.html?product_no=4039&amp;cate_no=667&amp;display_group=1</a:t>
            </a:r>
            <a:endParaRPr lang="en-US" sz="1600" dirty="0"/>
          </a:p>
          <a:p>
            <a:r>
              <a:rPr lang="ko-KR" altLang="en-US" sz="1600" dirty="0"/>
              <a:t>본체</a:t>
            </a:r>
            <a:endParaRPr lang="en-US" altLang="ko-KR" sz="1600" dirty="0"/>
          </a:p>
          <a:p>
            <a:pPr lvl="1"/>
            <a:r>
              <a:rPr lang="en-US" altLang="ko-KR" sz="1600" dirty="0"/>
              <a:t>JDRC JD ($80)</a:t>
            </a:r>
          </a:p>
          <a:p>
            <a:pPr lvl="2"/>
            <a:r>
              <a:rPr lang="en-US" sz="1600" dirty="0">
                <a:hlinkClick r:id="rId5"/>
              </a:rPr>
              <a:t>https://www.gearbest.com/rc-quadcopters/pp_009531904281.html?wid=1433363</a:t>
            </a:r>
            <a:endParaRPr lang="en-US" altLang="ko-KR" sz="1600" dirty="0"/>
          </a:p>
          <a:p>
            <a:pPr lvl="1"/>
            <a:r>
              <a:rPr lang="en-US" altLang="ko-KR" sz="1600" dirty="0"/>
              <a:t>GEPRC Mark2 ($264)</a:t>
            </a:r>
          </a:p>
          <a:p>
            <a:pPr lvl="2"/>
            <a:r>
              <a:rPr lang="en-US" sz="1600" dirty="0">
                <a:hlinkClick r:id="rId6"/>
              </a:rPr>
              <a:t>https://www.gearbest.com/brush-fpv-racer/pp_009166157856.html?wid=1433363</a:t>
            </a:r>
            <a:endParaRPr lang="en-US" sz="1600" dirty="0"/>
          </a:p>
          <a:p>
            <a:pPr lvl="1"/>
            <a:r>
              <a:rPr lang="en-US" sz="1600" dirty="0"/>
              <a:t>GT - R530 NX( $243 )</a:t>
            </a:r>
          </a:p>
          <a:p>
            <a:pPr lvl="2"/>
            <a:r>
              <a:rPr lang="en-US" sz="1600" dirty="0">
                <a:hlinkClick r:id="rId7"/>
              </a:rPr>
              <a:t>https://www.gearbest.com/brush-fpv-racer/pp_009542172048.html?wid=1433363</a:t>
            </a:r>
            <a:endParaRPr lang="en-US" sz="1600" dirty="0"/>
          </a:p>
          <a:p>
            <a:pPr lvl="1"/>
            <a:r>
              <a:rPr lang="en-US" sz="1600" dirty="0"/>
              <a:t>Aurora RC Mini Fight ($ 137)</a:t>
            </a:r>
          </a:p>
          <a:p>
            <a:pPr lvl="2"/>
            <a:r>
              <a:rPr lang="en-US" sz="1600" dirty="0">
                <a:hlinkClick r:id="rId8"/>
              </a:rPr>
              <a:t>https://www.gearbest.com/brushless-fpv-racer/pp_1156927.html?wid=1433363</a:t>
            </a:r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028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51E3-B425-4C2C-B905-9609D7B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NAVIO2 </a:t>
            </a:r>
            <a:r>
              <a:rPr lang="ko-KR" altLang="en-US" dirty="0"/>
              <a:t>드론 조립 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504E-E33C-4655-A759-1A5FBCF8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https://community.emlid.com/t/first-build-quadcopter-autonomous-drone-rpi-3-b-navio2/12597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6275-939F-4ED8-A23B-9CB2EA8F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F44ED-185B-4C59-BB8D-A5ACDC16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02A5-7C16-4781-8E88-485B6FE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0AA7-E746-4B7A-943A-54B64FD32F66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9853</TotalTime>
  <Words>433</Words>
  <Application>Microsoft Office PowerPoint</Application>
  <PresentationFormat>A4 Paper (210x297 mm)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Consolas</vt:lpstr>
      <vt:lpstr>Times New Roman</vt:lpstr>
      <vt:lpstr>Office 테마</vt:lpstr>
      <vt:lpstr>지능형 드론 멘토링 과정 H/W 구매 목록 2019년 5월</vt:lpstr>
      <vt:lpstr>문서 이력</vt:lpstr>
      <vt:lpstr>전체 구매 목록</vt:lpstr>
      <vt:lpstr>NAVIO2 기반 드론 조립 1안</vt:lpstr>
      <vt:lpstr>NAVIO2 기반 드론 조립 2안</vt:lpstr>
      <vt:lpstr>NAVIO2 기반 드론 조립 3안</vt:lpstr>
      <vt:lpstr>NAVIO2 기반 드론 조립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1701</cp:revision>
  <dcterms:created xsi:type="dcterms:W3CDTF">2018-03-04T04:23:51Z</dcterms:created>
  <dcterms:modified xsi:type="dcterms:W3CDTF">2019-05-28T21:42:54Z</dcterms:modified>
</cp:coreProperties>
</file>