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59" r:id="rId6"/>
    <p:sldId id="266" r:id="rId7"/>
    <p:sldId id="264" r:id="rId8"/>
    <p:sldId id="265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7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products/raspberry-pi-3-model-b-plus/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 smtClean="0"/>
              <a:t>2</a:t>
            </a:r>
            <a:r>
              <a:rPr lang="ko-KR" altLang="en-US" sz="4320" smtClean="0"/>
              <a:t>차 </a:t>
            </a:r>
            <a:r>
              <a:rPr lang="en-US" sz="4320" smtClean="0"/>
              <a:t>H/W </a:t>
            </a:r>
            <a:r>
              <a:rPr lang="en-US" sz="4320"/>
              <a:t>구매 목록</a:t>
            </a:r>
            <a:br>
              <a:rPr lang="en-US" sz="4320"/>
            </a:br>
            <a:r>
              <a:rPr lang="en-US" sz="4320"/>
              <a:t>2019년 </a:t>
            </a:r>
            <a:r>
              <a:rPr lang="en-US" sz="4320" smtClean="0"/>
              <a:t>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</a:t>
            </a:r>
            <a:r>
              <a:rPr lang="en-US" sz="2220" smtClean="0"/>
              <a:t>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1520675681"/>
              </p:ext>
            </p:extLst>
          </p:nvPr>
        </p:nvGraphicFramePr>
        <p:xfrm>
          <a:off x="681038" y="1255713"/>
          <a:ext cx="8543925" cy="501201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버전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날짜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이력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페이지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smtClean="0"/>
                        <a:t>19-06-10(</a:t>
                      </a:r>
                      <a:r>
                        <a:rPr lang="ko-KR" altLang="en-US" sz="1800" u="none" strike="noStrike" cap="none" smtClean="0"/>
                        <a:t>월</a:t>
                      </a:r>
                      <a:r>
                        <a:rPr lang="en-US" sz="1800" u="none" strike="noStrike" cap="none" smtClean="0"/>
                        <a:t>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최초 작성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 smtClean="0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3865725123"/>
              </p:ext>
            </p:extLst>
          </p:nvPr>
        </p:nvGraphicFramePr>
        <p:xfrm>
          <a:off x="681038" y="1255713"/>
          <a:ext cx="8543886" cy="360866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ko-KR" altLang="en-US" smtClean="0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드론 </a:t>
                      </a: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ko-KR" altLang="en-US" smtClean="0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NAVIO2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콘트롤러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2</a:t>
                      </a:r>
                      <a:r>
                        <a:rPr lang="ko-KR" altLang="en-US" smtClean="0"/>
                        <a:t>차</a:t>
                      </a:r>
                      <a:endParaRPr lang="en-US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722696779"/>
              </p:ext>
            </p:extLst>
          </p:nvPr>
        </p:nvGraphicFramePr>
        <p:xfrm>
          <a:off x="681038" y="1255713"/>
          <a:ext cx="8543923" cy="265684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833997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4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GT-R530 </a:t>
                      </a:r>
                      <a:r>
                        <a:rPr lang="ko-KR" altLang="en-US" sz="1400" smtClean="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016189"/>
            <a:ext cx="9048178" cy="23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GamePad F310 </a:t>
            </a:r>
            <a:r>
              <a:rPr lang="en-US" sz="1480"/>
              <a:t>: </a:t>
            </a:r>
            <a:endParaRPr lang="en-US" sz="1480" smtClean="0"/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4"/>
              </a:rPr>
              <a:t>https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www.amazon.com/Logitech-940-000110-Gamepad-F310/dp/B003VAHYQY</a:t>
            </a:r>
            <a:r>
              <a:rPr lang="en-US" sz="1480" u="sng" smtClean="0">
                <a:solidFill>
                  <a:schemeClr val="hlink"/>
                </a:solidFill>
              </a:rPr>
              <a:t> </a:t>
            </a:r>
            <a:endParaRPr lang="en-US" sz="1480" u="sng">
              <a:solidFill>
                <a:schemeClr val="hlink"/>
              </a:solidFill>
            </a:endParaRP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 smtClean="0"/>
              <a:t>배터리</a:t>
            </a:r>
            <a:endParaRPr lang="en-US" altLang="ko-KR" sz="1480" smtClean="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https://smartstore.naver.com/ssrc/products/3001037622</a:t>
            </a: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116565312"/>
              </p:ext>
            </p:extLst>
          </p:nvPr>
        </p:nvGraphicFramePr>
        <p:xfrm>
          <a:off x="681038" y="1255713"/>
          <a:ext cx="8543923" cy="235203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차량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자율주행</a:t>
                      </a:r>
                      <a:r>
                        <a:rPr lang="en-US" altLang="ko-KR" smtClean="0"/>
                        <a:t>)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 smtClean="0"/>
                        <a:t>차량</a:t>
                      </a:r>
                      <a:r>
                        <a:rPr lang="en-US" altLang="ko-KR" strike="sngStrike" baseline="0" smtClean="0"/>
                        <a:t>(</a:t>
                      </a:r>
                      <a:r>
                        <a:rPr lang="ko-KR" altLang="en-US" strike="sngStrike" baseline="0" smtClean="0"/>
                        <a:t>자율주행</a:t>
                      </a:r>
                      <a:r>
                        <a:rPr lang="en-US" altLang="ko-KR" strike="sngStrike" baseline="0" smtClean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5814" y="3493966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8" y="4982669"/>
            <a:ext cx="1819835" cy="1180622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2816645" y="4080729"/>
            <a:ext cx="6887404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Calibri"/>
              <a:buChar char="•"/>
            </a:pPr>
            <a:r>
              <a:rPr lang="en-US" sz="1480" smtClean="0"/>
              <a:t>Rspberry PI B+ </a:t>
            </a:r>
            <a:r>
              <a:rPr lang="en-US" sz="1480"/>
              <a:t>: </a:t>
            </a:r>
            <a:r>
              <a:rPr lang="en-US" sz="1600">
                <a:hlinkClick r:id="rId6"/>
              </a:rPr>
              <a:t>https://www.raspberrypi.org/products/raspberry-pi-3-model-b-plus/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  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mtClean="0"/>
              <a:t>NAVIO </a:t>
            </a:r>
            <a:r>
              <a:rPr lang="ko-KR" altLang="en-US" smtClean="0"/>
              <a:t>기반 </a:t>
            </a:r>
            <a:r>
              <a:rPr lang="ko-KR" altLang="en-US" smtClean="0"/>
              <a:t>드론 조립 부품 </a:t>
            </a:r>
            <a:r>
              <a:rPr lang="ko-KR" altLang="en-US" smtClean="0"/>
              <a:t>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741377954"/>
              </p:ext>
            </p:extLst>
          </p:nvPr>
        </p:nvGraphicFramePr>
        <p:xfrm>
          <a:off x="681038" y="1255713"/>
          <a:ext cx="8543923" cy="265684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833997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4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</a:t>
                      </a:r>
                      <a:r>
                        <a:rPr lang="ko-KR" altLang="en-US" baseline="0" smtClean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미결정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dk1"/>
                          </a:solidFill>
                        </a:rPr>
                        <a:t>최적화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Telemetry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최적화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NAVIO/ARDUPILOT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최적화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4016189"/>
            <a:ext cx="9048178" cy="23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aaa : </a:t>
            </a:r>
            <a:r>
              <a:rPr lang="en-US" sz="1480" smtClean="0"/>
              <a:t> </a:t>
            </a: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331</Words>
  <Application>Microsoft Office PowerPoint</Application>
  <PresentationFormat>A4 용지(210x297mm)</PresentationFormat>
  <Paragraphs>162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기반 드론 조립 부품 목록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16</cp:revision>
  <dcterms:created xsi:type="dcterms:W3CDTF">2018-03-04T04:23:51Z</dcterms:created>
  <dcterms:modified xsi:type="dcterms:W3CDTF">2019-06-11T04:19:51Z</dcterms:modified>
</cp:coreProperties>
</file>