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%7Cci%3De0e61ce9e241ed32f986af78597cc895c54df335%7Ctr%3Dsls%7Csn%3D422417%7C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8543950" cy="255367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3248043696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041635083"/>
              </p:ext>
            </p:extLst>
          </p:nvPr>
        </p:nvGraphicFramePr>
        <p:xfrm>
          <a:off x="681038" y="1255713"/>
          <a:ext cx="8543924" cy="543199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0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088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  <a:gridCol w="1149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XT-60 </a:t>
                      </a: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/>
              <a:t>드론 </a:t>
            </a:r>
            <a:r>
              <a:rPr lang="en-US" altLang="ko-KR" sz="1480"/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132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/>
              <a:t>스위치</a:t>
            </a:r>
            <a:r>
              <a:rPr lang="en-US" sz="1600" smtClean="0"/>
              <a:t> </a:t>
            </a:r>
            <a:endParaRPr sz="160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64" y="2882827"/>
            <a:ext cx="4074704" cy="29458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52" y="2882827"/>
            <a:ext cx="2759864" cy="2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230672698"/>
              </p:ext>
            </p:extLst>
          </p:nvPr>
        </p:nvGraphicFramePr>
        <p:xfrm>
          <a:off x="681038" y="1255709"/>
          <a:ext cx="8543925" cy="3802650"/>
        </p:xfrm>
        <a:graphic>
          <a:graphicData uri="http://schemas.openxmlformats.org/drawingml/2006/table">
            <a:tbl>
              <a:tblPr firstRow="1" bandRow="1"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ym typeface="Arial"/>
                        </a:rPr>
                        <a:t>12A BL ESC for FPV Racing(OneShot 125/BEC)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985</Words>
  <Application>Microsoft Office PowerPoint</Application>
  <PresentationFormat>A4 용지(210x297mm)</PresentationFormat>
  <Paragraphs>409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14</cp:revision>
  <dcterms:created xsi:type="dcterms:W3CDTF">2018-03-04T04:23:51Z</dcterms:created>
  <dcterms:modified xsi:type="dcterms:W3CDTF">2019-07-15T05:07:15Z</dcterms:modified>
</cp:coreProperties>
</file>