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5OCHgdej6EL1mWkVFemGcggS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AF6B5-E18C-476C-839F-C0671AD38B20}">
  <a:tblStyle styleId="{453AF6B5-E18C-476C-839F-C0671AD38B20}" styleName="Table_0">
    <a:wholeTbl>
      <a:tcTxStyle b="off" i="off">
        <a:font>
          <a:latin typeface="함초롬돋움"/>
          <a:ea typeface="함초롬돋움"/>
          <a:cs typeface="함초롬돋움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F"/>
          </a:solidFill>
        </a:fill>
      </a:tcStyle>
    </a:wholeTbl>
    <a:band1H>
      <a:tcTxStyle/>
      <a:tcStyle>
        <a:tcBdr/>
        <a:fill>
          <a:solidFill>
            <a:srgbClr val="CCD1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1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902" y="9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5710c6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85710c6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>
  <p:cSld name="CLIPART_AND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>
  <p:cSld name="TAB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uputronics.com/index.php?route=product/product&amp;path=60_64&amp;product_id=72" TargetMode="External"/><Relationship Id="rId7" Type="http://schemas.openxmlformats.org/officeDocument/2006/relationships/hyperlink" Target="https://www.amazon.com/Makerfire-Transmitter-Telemetry-Switchable-Inductrix/dp/B07KS583KG/ref=sr_1_fkmr0_2?keywords=Eachine%2BTX06%2B700TVL%2BFOV%2B120&amp;qid=1556447635&amp;s=electronics&amp;sr=1-2-fkmr0&amp;th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EACHINE-Receiver-Channel-Android-Smartphone/dp/B071VZYLYH/ref=sr_1_3?keywords=EACHINE+FPV+Receiver&amp;amp;qid=1556447365&amp;amp;s=gateway&amp;amp;sr=8-3" TargetMode="External"/><Relationship Id="rId5" Type="http://schemas.openxmlformats.org/officeDocument/2006/relationships/hyperlink" Target="https://www.gearbest.com/battery/pp_009266551064.html?wid=1433363" TargetMode="External"/><Relationship Id="rId4" Type="http://schemas.openxmlformats.org/officeDocument/2006/relationships/hyperlink" Target="https://www.amazon.co.uk/Diswoe-Wireless-controller-gamepad-Playstation/dp/B07MBCK36B/ref=sr_1_1_sspa?hvadid=80882855965997&amp;amp;hvbmt=bb&amp;amp;hvdev=c&amp;amp;hvqmt=b&amp;amp;keywords=playstation+3+gamepad&amp;amp;qid=1556430702&amp;amp;s=gateway&amp;amp;sr=8-1-spons&amp;amp;psc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hopping.interpark.com/product/productInfo.do?prdNo=5493317423&amp;dispNo=008004010" TargetMode="External"/><Relationship Id="rId3" Type="http://schemas.openxmlformats.org/officeDocument/2006/relationships/hyperlink" Target="http://shopping.interpark.com/product/productInfo.do?prdNo=5598147687&amp;dispNo=008001083&amp;smid1=common_prd" TargetMode="External"/><Relationship Id="rId7" Type="http://schemas.openxmlformats.org/officeDocument/2006/relationships/hyperlink" Target="http://shopping.interpark.com/product/productInfo.do?prdNo=5493314674&amp;amp;dispNo=008001082&amp;amp;pis1=shop&amp;amp;pis2=produ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ping.interpark.com/product/productInfo.do?prdNo=6239319923&amp;amp;dispNo=008001083&amp;amp;smid1=common_prd" TargetMode="External"/><Relationship Id="rId5" Type="http://schemas.openxmlformats.org/officeDocument/2006/relationships/hyperlink" Target="http://vctec.co.kr/product/%ED%81%AC%EB%A0%88%EC%9D%B4%EC%A7%80%ED%94%8C%EB%9D%BC%EC%9D%B4-20-%EB%94%94%EB%B2%84%EA%B7%B8-%EC%95%84%EB%8B%B5%ED%84%B0-%ED%82%A4%ED%8A%B8-crazyflie-20-debug-adapter-kit/6707/category/207/display/1/" TargetMode="External"/><Relationship Id="rId4" Type="http://schemas.openxmlformats.org/officeDocument/2006/relationships/hyperlink" Target="https://store.bitcraze.io/ca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somall.co.kr/shop/goods_view.php?id=0001216065&amp;amp;cid=&amp;amp;depth=&amp;amp;search_text=%EC%88%98%EB%82%A9%EB%B0%95%EC%8A%A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isomall.co.kr/deal/lowdeal_view.php?id=0001405226&amp;cid=&amp;depth=&amp;search_text=%EB%A6%AC%EB%B9%99%EB%B0%95%EC%8A%A4" TargetMode="External"/><Relationship Id="rId4" Type="http://schemas.openxmlformats.org/officeDocument/2006/relationships/hyperlink" Target="http://www.daisomall.co.kr/shop/goods_view.php?id=0000088586&amp;amp;cid=&amp;amp;depth=&amp;amp;search_text=%EC%8A%A4%ED%86%A1%EB%B0%95%EC%8A%A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Crazyflie 2.1  구매 목록 </a:t>
            </a:r>
            <a:endParaRPr sz="5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99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B1760"/>
              </a:buClr>
              <a:buSzPts val="3000"/>
              <a:buNone/>
            </a:pPr>
            <a:r>
              <a:rPr lang="en-US" sz="3000" b="1">
                <a:solidFill>
                  <a:srgbClr val="1B1760"/>
                </a:solidFill>
              </a:rPr>
              <a:t>한세대학교 AutoPilot</a:t>
            </a:r>
            <a:endParaRPr sz="3000" b="1">
              <a:solidFill>
                <a:srgbClr val="1B1760"/>
              </a:solidFill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09601" y="0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6450" y="686114"/>
            <a:ext cx="1440200" cy="11585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03" name="Google Shape;103;p2"/>
          <p:cNvGraphicFramePr/>
          <p:nvPr>
            <p:extLst>
              <p:ext uri="{D42A27DB-BD31-4B8C-83A1-F6EECF244321}">
                <p14:modId xmlns:p14="http://schemas.microsoft.com/office/powerpoint/2010/main" val="3488364655"/>
              </p:ext>
            </p:extLst>
          </p:nvPr>
        </p:nvGraphicFramePr>
        <p:xfrm>
          <a:off x="630544" y="136525"/>
          <a:ext cx="11154250" cy="6315280"/>
        </p:xfrm>
        <a:graphic>
          <a:graphicData uri="http://schemas.openxmlformats.org/drawingml/2006/table">
            <a:tbl>
              <a:tblPr firstRow="1" bandRow="1">
                <a:noFill/>
                <a:tableStyleId>{453AF6B5-E18C-476C-839F-C0671AD38B20}</a:tableStyleId>
              </a:tblPr>
              <a:tblGrid>
                <a:gridCol w="172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제품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모델명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스펙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Crazyflie2.1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Happy hacker bundle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Crazyflie 2.1 kit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Crazyradio PA USB dongle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Debug adaptor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Breakout deck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Prototyping deck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Spare male headers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1,500 $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240mAh LiPo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500mA충전기포함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48 $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확장보드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Z-ranger deck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절대 범위 2m까지 측정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안구 안전 장치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90 $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확장보드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deck v2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270 $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디스크 어댑터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SD-card deck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Automatic detection of deck via 1-wire memory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48 $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EVO 플러스 마이크로 SD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128GB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27,630 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165,780 원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uBlox MAX-M8C GPS module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Pico Breakout with Chip Antenna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24 £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144 £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조이스틱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Playstation gamepad3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13 £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26 £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카메라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Makerfire Mini AIO FPV Camera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5.8G 40CH 800TVL Camera,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transmitter , antenna all 3 functions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108 $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3"/>
          <p:cNvGraphicFramePr/>
          <p:nvPr/>
        </p:nvGraphicFramePr>
        <p:xfrm>
          <a:off x="609600" y="272796"/>
          <a:ext cx="10828025" cy="5966230"/>
        </p:xfrm>
        <a:graphic>
          <a:graphicData uri="http://schemas.openxmlformats.org/drawingml/2006/table">
            <a:tbl>
              <a:tblPr firstRow="1" bandRow="1">
                <a:noFill/>
                <a:tableStyleId>{453AF6B5-E18C-476C-839F-C0671AD38B20}</a:tableStyleId>
              </a:tblPr>
              <a:tblGrid>
                <a:gridCol w="18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3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제품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모델명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스펙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가격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수량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금액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디버그 어댑터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Crazyflie 2.0 debug adapter kit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44,990원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134,970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FPV 수신기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EACHINE FPV Receiver</a:t>
                      </a:r>
                      <a:endParaRPr sz="16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 FPV Receiver for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Smartphone 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30 $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180 $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케이스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수납 박스 5-913149680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2,000원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12,000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Xbee Pro USB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XBIB-U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인터페이스 보드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86,300원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431,500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Xbee PRO 모듈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Xbee pro[XBP24-DMSIT-250] 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46,000원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460,000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Battery Indicator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Li-po Battery Indicator Display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Board Power Storage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Monitor - Multi 2S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1.66$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10 $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USB 허브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NEXT-707U3 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7단자 파월 별도 공급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22,110원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44,220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케이스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스톡박스 L형-435507765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3,000원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6,000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케이스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멀티블럭리빙박스 72L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(1+1)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13,800원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13,800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총 합계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   2,254$ + 170£ + 1,268,270원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= 2,254*1,160원 + 170*1,500원 + 1,268,270원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= 4,134,970 원</a:t>
                      </a: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837247" y="1124712"/>
            <a:ext cx="10517505" cy="3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37248" y="852297"/>
            <a:ext cx="3583305" cy="27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37246" y="548600"/>
            <a:ext cx="1063885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GPS(uBLOX MAX-M8C)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https://store.uputronics.com/index.php?route=product/product&amp;path=60_64&amp;product_id=72</a:t>
            </a:r>
            <a:r>
              <a:rPr lang="en-US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조이스틱-Playstation3</a:t>
            </a:r>
            <a:endParaRPr sz="200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  <a:hlinkClick r:id="rId4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https://www.amazon.co.uk/Diswoe-Wireless-controller-gamepad-Playstation/dp/B07MBCK36B/ref=sr_1_1_sspa?hvadid=80882855965997&amp;hvbmt=bb&amp;hvdev=c&amp;hvqmt=b&amp;keywords=playstation+3+gamepad&amp;qid=1556430702&amp;s=gateway&amp;sr=8-1-spons&amp;psc=1</a:t>
            </a:r>
            <a:endParaRPr sz="2000" b="0" i="0" u="none" strike="noStrike" cap="none">
              <a:solidFill>
                <a:srgbClr val="FF66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Battery Indicator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https://www.gearbest.com/battery/pp_009266551064.html?wid=1433363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FPV Receiver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</a:t>
            </a:r>
            <a:r>
              <a:rPr lang="en-US" sz="2000" b="0" i="0" u="sng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www.amazon.com/EACHINE-Receiver-Channel-Android-Smartphone/dp/B071VZYLYH/ref=sr_1_3?keywords=EACHINE+FPV+Receiver&amp;qid=1556447365&amp;s=gateway&amp;sr=8-3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Mini AIO FPV카메라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https://www.amazon.com/Makerfire-Transmitter-Telemetry-Switchable-Inductrix/dp/B07KS583KG/ref=sr_1_fkmr0_2?keywords=Eachine%2BTX06%2B700TVL%2BFOV%2B120&amp;qid=1556447635&amp;s=electronics&amp;sr=1-2-fkmr0&amp;th=1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609599" y="332612"/>
            <a:ext cx="10972798" cy="60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Micro SD-card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http://shopping.interpark.com/product/productInfo.do?prdNo=5598147687&amp;dispNo=008001083&amp;smid1=common_prd</a:t>
            </a:r>
            <a:endParaRPr sz="1480">
              <a:solidFill>
                <a:srgbClr val="FF66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Crazyflie kit 외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https://store.bitcraze.io/cart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Crazyflie</a:t>
            </a:r>
            <a:r>
              <a:rPr lang="en-US" sz="148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디버그 어댑터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http://vctec.co.kr/product/%ED%81%AC%EB%A0%88%EC%9D%B4%EC%A7%80%ED%94%8C%EB%9D%BC%EC%9D%B4-20-%EB%94%94%EB%B2%84%EA%B7%B8-%EC%95%84%EB%8B%B5%ED%84%B0-%ED%82%A4%ED%8A%B8-crazyflie-20-debug-adapter-kit/6707/category/207/display/1/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USB Hub 7단자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http://shopping.interpark.com/product/productInfo.do?prdNo=6239319923&amp;dispNo=008001083&amp;smid1=common_prd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Xbee pro usb 인터페이스 보드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http://shopping.interpark.com/product/productInfo.do?prdNo=5493314674&amp;dispNo=008001082&amp;pis1=shop&amp;pis2=product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XBEE Pro module 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http://shopping.interpark.com/product/productInfo.do?prdNo=5493317423&amp;dispNo=008004010</a:t>
            </a:r>
            <a:r>
              <a:rPr lang="en-US" sz="148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5710c6c1_0_0"/>
          <p:cNvSpPr txBox="1">
            <a:spLocks noGrp="1"/>
          </p:cNvSpPr>
          <p:nvPr>
            <p:ph type="body" idx="1"/>
          </p:nvPr>
        </p:nvSpPr>
        <p:spPr>
          <a:xfrm>
            <a:off x="609599" y="332612"/>
            <a:ext cx="10972800" cy="60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Crazyflie 2.1 수납용기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http://www.daisomall.co.kr/shop/goods_view.php?id=0001216065&amp;cid=&amp;depth=&amp;search_text=%EC%88%98%EB%82%A9%EB%B0%95%EC%8A%A4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http://www.daisomall.co.kr/shop/goods_view.php?id=0000088586&amp;cid=&amp;depth=&amp;search_text=%EC%8A%A4%ED%86%A1%EB%B0%95%EC%8A%A4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http://www.daisomall.co.kr/deal/lowdeal_view.php?id=0001405226&amp;cid=&amp;depth=&amp;search_text=%EB%A6%AC%EB%B9%99%EB%B0%95%EC%8A%A4</a:t>
            </a:r>
            <a:r>
              <a:rPr lang="en-US" sz="148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33" name="Google Shape;133;g585710c6c1_0_0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34" name="Google Shape;134;g585710c6c1_0_0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와이드스크린</PresentationFormat>
  <Paragraphs>169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한컴오피스</vt:lpstr>
      <vt:lpstr>Crazyflie 2.1  구매 목록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Crazyflie 2.1  구매 목록 </dc:title>
  <dc:creator>jebs2</dc:creator>
  <cp:lastModifiedBy>admin</cp:lastModifiedBy>
  <cp:revision>1</cp:revision>
  <dcterms:created xsi:type="dcterms:W3CDTF">2019-04-27T13:57:59Z</dcterms:created>
  <dcterms:modified xsi:type="dcterms:W3CDTF">2019-07-09T08:44:55Z</dcterms:modified>
</cp:coreProperties>
</file>