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72" r:id="rId3"/>
    <p:sldId id="273" r:id="rId4"/>
    <p:sldId id="261" r:id="rId5"/>
    <p:sldId id="276" r:id="rId6"/>
    <p:sldId id="262" r:id="rId7"/>
    <p:sldId id="260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5" r:id="rId18"/>
    <p:sldId id="274" r:id="rId19"/>
    <p:sldId id="259" r:id="rId2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3" d="100"/>
          <a:sy n="113" d="100"/>
        </p:scale>
        <p:origin x="366" y="96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5-20T02:21:36.360" v="33098" actId="27636"/>
      <pc:docMkLst>
        <pc:docMk/>
      </pc:docMkLst>
      <pc:sldChg chg="modSp modTransition">
        <pc:chgData name="sun above" userId="af778d66278731e4" providerId="LiveId" clId="{552B5A4A-72AE-459A-85B2-74401FBF69C3}" dt="2019-05-19T12:24:03.692" v="32052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19T12:24:03.692" v="32052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MasterChg chg="delSldLayout modSldLayout">
        <pc:chgData name="sun above" userId="af778d66278731e4" providerId="LiveId" clId="{552B5A4A-72AE-459A-85B2-74401FBF69C3}" dt="2019-04-19T21:47:43.731" v="28242" actId="14100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796914D3-93D1-4E1F-976E-2D24FD9829C2}"/>
    <pc:docChg chg="custSel addSld modSld">
      <pc:chgData name="sun above" userId="af778d66278731e4" providerId="LiveId" clId="{796914D3-93D1-4E1F-976E-2D24FD9829C2}" dt="2019-05-23T23:59:05.570" v="670"/>
      <pc:docMkLst>
        <pc:docMk/>
      </pc:docMkLst>
      <pc:sldChg chg="modSp">
        <pc:chgData name="sun above" userId="af778d66278731e4" providerId="LiveId" clId="{796914D3-93D1-4E1F-976E-2D24FD9829C2}" dt="2019-05-23T23:39:23.477" v="65"/>
        <pc:sldMkLst>
          <pc:docMk/>
          <pc:sldMk cId="425629047" sldId="256"/>
        </pc:sldMkLst>
        <pc:spChg chg="mod">
          <ac:chgData name="sun above" userId="af778d66278731e4" providerId="LiveId" clId="{796914D3-93D1-4E1F-976E-2D24FD9829C2}" dt="2019-05-23T23:39:06.991" v="34"/>
          <ac:spMkLst>
            <pc:docMk/>
            <pc:sldMk cId="425629047" sldId="256"/>
            <ac:spMk id="2" creationId="{00000000-0000-0000-0000-000000000000}"/>
          </ac:spMkLst>
        </pc:spChg>
        <pc:spChg chg="mod">
          <ac:chgData name="sun above" userId="af778d66278731e4" providerId="LiveId" clId="{796914D3-93D1-4E1F-976E-2D24FD9829C2}" dt="2019-05-23T23:39:23.477" v="65"/>
          <ac:spMkLst>
            <pc:docMk/>
            <pc:sldMk cId="425629047" sldId="256"/>
            <ac:spMk id="3" creationId="{00000000-0000-0000-0000-000000000000}"/>
          </ac:spMkLst>
        </pc:spChg>
      </pc:sldChg>
      <pc:sldChg chg="modSp add">
        <pc:chgData name="sun above" userId="af778d66278731e4" providerId="LiveId" clId="{796914D3-93D1-4E1F-976E-2D24FD9829C2}" dt="2019-05-23T23:59:05.570" v="670"/>
        <pc:sldMkLst>
          <pc:docMk/>
          <pc:sldMk cId="2786835179" sldId="260"/>
        </pc:sldMkLst>
        <pc:spChg chg="mod">
          <ac:chgData name="sun above" userId="af778d66278731e4" providerId="LiveId" clId="{796914D3-93D1-4E1F-976E-2D24FD9829C2}" dt="2019-05-23T23:41:56.679" v="177" actId="20577"/>
          <ac:spMkLst>
            <pc:docMk/>
            <pc:sldMk cId="2786835179" sldId="260"/>
            <ac:spMk id="2" creationId="{EB44AA07-4FE7-47C0-9637-C653BDBAE9B7}"/>
          </ac:spMkLst>
        </pc:spChg>
        <pc:graphicFrameChg chg="mod modGraphic">
          <ac:chgData name="sun above" userId="af778d66278731e4" providerId="LiveId" clId="{796914D3-93D1-4E1F-976E-2D24FD9829C2}" dt="2019-05-23T23:59:05.570" v="670"/>
          <ac:graphicFrameMkLst>
            <pc:docMk/>
            <pc:sldMk cId="2786835179" sldId="260"/>
            <ac:graphicFrameMk id="7" creationId="{1D5C2C5D-82A0-4852-B90D-703DF0E71E9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E1AE-4639-4348-B0F3-0167B6694DC9}" type="datetime1">
              <a:rPr lang="ko-KR" altLang="en-US" smtClean="0"/>
              <a:t>2019-06-17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1944-E9AA-4CB3-A3C3-A27AE56A9BB7}" type="datetime1">
              <a:rPr lang="ko-KR" altLang="en-US" smtClean="0"/>
              <a:t>2019-06-17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86E3-99A1-4169-B1C8-1A55721196C8}" type="datetime1">
              <a:rPr lang="ko-KR" altLang="en-US" smtClean="0"/>
              <a:t>2019-06-17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F0F-8039-4A08-ADA5-D10D3A9B33DF}" type="datetime1">
              <a:rPr lang="ko-KR" altLang="en-US" smtClean="0"/>
              <a:t>2019-06-17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6B29-90F0-4A08-89FB-620AA2F0F8D3}" type="datetime1">
              <a:rPr lang="ko-KR" altLang="en-US" smtClean="0"/>
              <a:t>2019-06-17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DA9-78D4-48B3-9962-E7DA71CD6641}" type="datetime1">
              <a:rPr lang="ko-KR" altLang="en-US" smtClean="0"/>
              <a:t>2019-06-17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4919-3FD6-4B5C-A4D1-EEDC57DC61BF}" type="datetime1">
              <a:rPr lang="ko-KR" altLang="en-US" smtClean="0"/>
              <a:t>2019-06-17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A5DDEA1-2698-4E9D-9D16-4796BB1B4EE7}" type="datetime1">
              <a:rPr lang="ko-KR" altLang="en-US" smtClean="0"/>
              <a:t>2019-06-17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r0DyvlbTM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9Jie6oLl2I" TargetMode="Externa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rot.com/us/drones/parrot-bebop-2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qdW7ramMr4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://www.produktinfo.conrad.com/datenblaetter/1400000-1499999/001413006-an-01-en-PARROT_BEBOP_DRONE_2_WEISS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rdupilot.org/dev/docs/building-for-bebop-2.html#building-for-bebop-2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r0DyvlbTM0" TargetMode="Externa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en-US" altLang="ko-KR" sz="4800" dirty="0"/>
              <a:t>Bebop </a:t>
            </a:r>
            <a:r>
              <a:rPr lang="ko-KR" altLang="en-US" sz="4800" dirty="0"/>
              <a:t>드론 </a:t>
            </a:r>
            <a:r>
              <a:rPr lang="en-US" altLang="ko-KR" sz="4800" dirty="0"/>
              <a:t>ArduPilot </a:t>
            </a:r>
            <a:r>
              <a:rPr lang="ko-KR" altLang="en-US" sz="4800" dirty="0"/>
              <a:t>비행 프로그램 업로드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/>
              <a:t>년 </a:t>
            </a:r>
            <a:r>
              <a:rPr lang="en-US" altLang="ko-KR"/>
              <a:t>5</a:t>
            </a:r>
            <a:r>
              <a:rPr lang="ko-KR" altLang="en-US"/>
              <a:t>월 </a:t>
            </a:r>
            <a:r>
              <a:rPr lang="en-US" altLang="ko-KR"/>
              <a:t>30</a:t>
            </a:r>
            <a:r>
              <a:rPr lang="ko-KR" altLang="en-US"/>
              <a:t>일</a:t>
            </a:r>
            <a:r>
              <a:rPr lang="en-US" altLang="ko-KR"/>
              <a:t>(</a:t>
            </a:r>
            <a:r>
              <a:rPr lang="ko-KR" altLang="en-US"/>
              <a:t>목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/>
              <a:t>한세대학교 자율비행 </a:t>
            </a:r>
            <a:r>
              <a:rPr lang="ko-KR" altLang="en-US" dirty="0"/>
              <a:t>연구모임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빌드 환경 설정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PATH </a:t>
            </a:r>
            <a:r>
              <a:rPr lang="ko-KR" altLang="en-US"/>
              <a:t>환경 변수에 </a:t>
            </a:r>
            <a:r>
              <a:rPr lang="en-US" altLang="ko-KR"/>
              <a:t>toolchain </a:t>
            </a:r>
            <a:r>
              <a:rPr lang="ko-KR" altLang="en-US"/>
              <a:t>프로그램 경로 추가</a:t>
            </a:r>
            <a:endParaRPr lang="en-US"/>
          </a:p>
          <a:p>
            <a:pPr lvl="1"/>
            <a:r>
              <a:rPr lang="en-US"/>
              <a:t>$ vi ~/.bashrc</a:t>
            </a:r>
          </a:p>
          <a:p>
            <a:pPr lvl="2"/>
            <a:r>
              <a:rPr lang="ko-KR" altLang="en-US"/>
              <a:t>맨 아랫 줄에 다음 내용 추가</a:t>
            </a:r>
            <a:endParaRPr lang="en-US" altLang="ko-KR"/>
          </a:p>
          <a:p>
            <a:pPr lvl="3"/>
            <a:r>
              <a:rPr lang="en-US" sz="2000">
                <a:latin typeface="Consolas" panose="020B0609020204030204" pitchFamily="49" charset="0"/>
              </a:rPr>
              <a:t>export PATH=/opt/arm-2016.02-linaro/bin:$PATH</a:t>
            </a:r>
          </a:p>
          <a:p>
            <a:pPr lvl="1"/>
            <a:r>
              <a:rPr lang="ko-KR" altLang="en-US"/>
              <a:t>환경 설정 업데이트</a:t>
            </a:r>
            <a:endParaRPr lang="en-US" altLang="ko-KR"/>
          </a:p>
          <a:p>
            <a:pPr lvl="2"/>
            <a:r>
              <a:rPr lang="en-US"/>
              <a:t>$ source ~/.bashrc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6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ArduPilot </a:t>
            </a:r>
            <a:r>
              <a:rPr lang="ko-KR" altLang="en-US" dirty="0"/>
              <a:t>소스 다운로드 및 빌드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소스 다운로드</a:t>
            </a:r>
            <a:endParaRPr lang="en-US" dirty="0"/>
          </a:p>
          <a:p>
            <a:pPr lvl="1"/>
            <a:r>
              <a:rPr lang="en-US" dirty="0"/>
              <a:t>$ git clone https://github.com/ArduPilot/ArduPilot.git</a:t>
            </a:r>
          </a:p>
          <a:p>
            <a:r>
              <a:rPr lang="ko-KR" altLang="en-US" dirty="0"/>
              <a:t>폴더 이동</a:t>
            </a:r>
            <a:endParaRPr lang="en-US" dirty="0"/>
          </a:p>
          <a:p>
            <a:pPr lvl="1"/>
            <a:r>
              <a:rPr lang="en-US" dirty="0"/>
              <a:t>$ cd ArduPilot</a:t>
            </a:r>
          </a:p>
          <a:p>
            <a:r>
              <a:rPr lang="ko-KR" altLang="en-US" dirty="0"/>
              <a:t>소스 업데이트</a:t>
            </a:r>
            <a:endParaRPr lang="en-US" dirty="0"/>
          </a:p>
          <a:p>
            <a:pPr lvl="1"/>
            <a:r>
              <a:rPr lang="en-US" dirty="0"/>
              <a:t>$ git pull</a:t>
            </a:r>
          </a:p>
          <a:p>
            <a:pPr lvl="1"/>
            <a:r>
              <a:rPr lang="en-US" dirty="0"/>
              <a:t>$ git submodule update --init --recursive</a:t>
            </a:r>
          </a:p>
          <a:p>
            <a:r>
              <a:rPr lang="ko-KR" altLang="en-US" dirty="0"/>
              <a:t>빌드 환경 설정</a:t>
            </a:r>
            <a:endParaRPr lang="en-US" dirty="0"/>
          </a:p>
          <a:p>
            <a:pPr lvl="1"/>
            <a:r>
              <a:rPr lang="en-US" dirty="0"/>
              <a:t>$ ./</a:t>
            </a:r>
            <a:r>
              <a:rPr lang="en-US" dirty="0" err="1"/>
              <a:t>waf</a:t>
            </a:r>
            <a:r>
              <a:rPr lang="en-US" dirty="0"/>
              <a:t> configure --board=bebop</a:t>
            </a:r>
          </a:p>
          <a:p>
            <a:r>
              <a:rPr lang="ko-KR" altLang="en-US" dirty="0"/>
              <a:t>프로그램 빌드</a:t>
            </a:r>
            <a:endParaRPr lang="en-US" dirty="0"/>
          </a:p>
          <a:p>
            <a:pPr lvl="1"/>
            <a:r>
              <a:rPr lang="en-US" dirty="0"/>
              <a:t>$ ./</a:t>
            </a:r>
            <a:r>
              <a:rPr lang="en-US" dirty="0" err="1"/>
              <a:t>waf</a:t>
            </a:r>
            <a:r>
              <a:rPr lang="en-US" dirty="0"/>
              <a:t> build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ArduPilot</a:t>
            </a:r>
            <a:r>
              <a:rPr lang="ko-KR" altLang="en-US" smtClean="0"/>
              <a:t>업로드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노트북에서 </a:t>
            </a:r>
            <a:r>
              <a:rPr lang="en-US" dirty="0"/>
              <a:t>Bebop </a:t>
            </a:r>
            <a:r>
              <a:rPr lang="ko-KR" altLang="en-US" dirty="0"/>
              <a:t>와이파이 연결</a:t>
            </a:r>
            <a:endParaRPr lang="en-US" altLang="ko-KR" dirty="0"/>
          </a:p>
          <a:p>
            <a:pPr lvl="1"/>
            <a:r>
              <a:rPr lang="en-US" altLang="ko-KR" dirty="0"/>
              <a:t>Bebop </a:t>
            </a:r>
            <a:r>
              <a:rPr lang="ko-KR" altLang="en-US" dirty="0"/>
              <a:t>드론의 </a:t>
            </a:r>
            <a:r>
              <a:rPr lang="en-US" altLang="ko-KR" dirty="0"/>
              <a:t>Wi-Fi AP </a:t>
            </a:r>
            <a:r>
              <a:rPr lang="ko-KR" altLang="en-US" dirty="0"/>
              <a:t>이름은 </a:t>
            </a:r>
            <a:r>
              <a:rPr lang="en-US" dirty="0"/>
              <a:t>Bebop2_xxxxx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ko-KR" altLang="en-US" smtClean="0"/>
              <a:t>비밥 </a:t>
            </a:r>
            <a:r>
              <a:rPr lang="ko-KR" altLang="en-US" dirty="0"/>
              <a:t>드론의 파워 버튼을 연속 </a:t>
            </a:r>
            <a:r>
              <a:rPr lang="en-US" altLang="ko-KR" dirty="0"/>
              <a:t>4</a:t>
            </a:r>
            <a:r>
              <a:rPr lang="ko-KR" altLang="en-US" dirty="0"/>
              <a:t>번 눌러서 </a:t>
            </a:r>
            <a:r>
              <a:rPr lang="en-US" altLang="ko-KR" dirty="0"/>
              <a:t>adb </a:t>
            </a:r>
            <a:r>
              <a:rPr lang="ko-KR" altLang="en-US" dirty="0"/>
              <a:t>서버를 </a:t>
            </a:r>
            <a:r>
              <a:rPr lang="ko-KR" altLang="en-US"/>
              <a:t>실행한다</a:t>
            </a:r>
            <a:r>
              <a:rPr lang="en-US" altLang="ko-KR" smtClean="0"/>
              <a:t>. telnet </a:t>
            </a:r>
            <a:r>
              <a:rPr lang="ko-KR" altLang="en-US" smtClean="0"/>
              <a:t>접속이 가능해 진다</a:t>
            </a:r>
            <a:r>
              <a:rPr lang="en-US" altLang="ko-KR" smtClean="0"/>
              <a:t>.</a:t>
            </a:r>
          </a:p>
          <a:p>
            <a:r>
              <a:rPr lang="en-US" altLang="ko-KR"/>
              <a:t>Bebop </a:t>
            </a:r>
            <a:r>
              <a:rPr lang="ko-KR" altLang="en-US"/>
              <a:t>연결 확인</a:t>
            </a:r>
            <a:endParaRPr lang="en-US" altLang="ko-KR"/>
          </a:p>
          <a:p>
            <a:pPr lvl="1"/>
            <a:r>
              <a:rPr lang="en-US" altLang="ko-KR"/>
              <a:t>$ ping </a:t>
            </a:r>
            <a:r>
              <a:rPr lang="en-US" altLang="ko-KR" smtClean="0"/>
              <a:t>192.168.42.1</a:t>
            </a:r>
            <a:endParaRPr lang="en-US" dirty="0"/>
          </a:p>
          <a:p>
            <a:r>
              <a:rPr lang="en-US" dirty="0"/>
              <a:t>adb </a:t>
            </a:r>
            <a:r>
              <a:rPr lang="ko-KR" altLang="en-US"/>
              <a:t>프로그램으로 </a:t>
            </a:r>
            <a:r>
              <a:rPr lang="en-US" altLang="ko-KR" smtClean="0"/>
              <a:t>bebop</a:t>
            </a:r>
            <a:r>
              <a:rPr lang="ko-KR" altLang="en-US" smtClean="0"/>
              <a:t>을</a:t>
            </a:r>
            <a:r>
              <a:rPr lang="en-US" altLang="ko-KR" smtClean="0"/>
              <a:t> </a:t>
            </a:r>
            <a:r>
              <a:rPr lang="ko-KR" altLang="en-US" smtClean="0"/>
              <a:t>접속한다</a:t>
            </a:r>
            <a:r>
              <a:rPr lang="en-US" altLang="ko-KR" smtClean="0"/>
              <a:t>.</a:t>
            </a:r>
            <a:endParaRPr lang="en-US" dirty="0"/>
          </a:p>
          <a:p>
            <a:pPr lvl="1"/>
            <a:r>
              <a:rPr lang="en-US" dirty="0"/>
              <a:t>$ adb connect 192.168.42.1:9050 </a:t>
            </a:r>
          </a:p>
          <a:p>
            <a:r>
              <a:rPr lang="ko-KR" altLang="en-US" dirty="0"/>
              <a:t>루트 폴더를 수정 가능 모드로 재 마운트한다</a:t>
            </a:r>
            <a:r>
              <a:rPr lang="en-US" altLang="ko-KR" dirty="0"/>
              <a:t>.</a:t>
            </a:r>
            <a:endParaRPr lang="en-US" dirty="0"/>
          </a:p>
          <a:p>
            <a:pPr lvl="1"/>
            <a:r>
              <a:rPr lang="en-US" dirty="0"/>
              <a:t>$ adb shell mount -o </a:t>
            </a:r>
            <a:r>
              <a:rPr lang="en-US" dirty="0" err="1"/>
              <a:t>remount,rw</a:t>
            </a:r>
            <a:r>
              <a:rPr lang="en-US" dirty="0"/>
              <a:t> /  </a:t>
            </a:r>
          </a:p>
          <a:p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95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ArduPilot </a:t>
            </a:r>
            <a:r>
              <a:rPr lang="ko-KR" altLang="en-US" dirty="0"/>
              <a:t>업로드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13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81038" y="1255271"/>
            <a:ext cx="8912141" cy="492169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업로드 폴더 생성</a:t>
            </a:r>
            <a:endParaRPr lang="en-US" sz="3200" dirty="0"/>
          </a:p>
          <a:p>
            <a:pPr lvl="1"/>
            <a:r>
              <a:rPr lang="en-US" sz="3200" dirty="0"/>
              <a:t>$ adb shell mkdir /data/ftp/internal_000/APM</a:t>
            </a:r>
          </a:p>
          <a:p>
            <a:r>
              <a:rPr lang="en-US" sz="3200" smtClean="0"/>
              <a:t>ardupilot </a:t>
            </a:r>
            <a:r>
              <a:rPr lang="ko-KR" altLang="en-US" sz="3200" dirty="0"/>
              <a:t>비행 </a:t>
            </a:r>
            <a:r>
              <a:rPr lang="en-US" altLang="ko-KR" sz="3200" dirty="0"/>
              <a:t>S/W </a:t>
            </a:r>
            <a:r>
              <a:rPr lang="ko-KR" altLang="en-US" sz="3200" dirty="0"/>
              <a:t>업로드</a:t>
            </a:r>
            <a:endParaRPr lang="en-US" sz="3200" dirty="0"/>
          </a:p>
          <a:p>
            <a:pPr lvl="1"/>
            <a:r>
              <a:rPr lang="en-US" sz="3200" dirty="0"/>
              <a:t>$ adb push build/bebop/bin/arducopter  /data/ftp/internal_000/APM/</a:t>
            </a:r>
          </a:p>
          <a:p>
            <a:r>
              <a:rPr lang="ko-KR" altLang="en-US" sz="3200" dirty="0"/>
              <a:t>디스크 동기화</a:t>
            </a:r>
            <a:endParaRPr lang="en-US" sz="3200" dirty="0"/>
          </a:p>
          <a:p>
            <a:pPr lvl="1"/>
            <a:r>
              <a:rPr lang="en-US" sz="3200" dirty="0"/>
              <a:t>$ adb shell sync</a:t>
            </a:r>
          </a:p>
          <a:p>
            <a:pPr lvl="1"/>
            <a:r>
              <a:rPr lang="en-US" sz="3200" dirty="0"/>
              <a:t>$ adb shell sync</a:t>
            </a:r>
          </a:p>
        </p:txBody>
      </p:sp>
    </p:spTree>
    <p:extLst>
      <p:ext uri="{BB962C8B-B14F-4D97-AF65-F5344CB8AC3E}">
        <p14:creationId xmlns:p14="http://schemas.microsoft.com/office/powerpoint/2010/main" val="1224889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비밥 </a:t>
            </a:r>
            <a:r>
              <a:rPr lang="ko-KR" altLang="en-US" sz="3600"/>
              <a:t>드론 </a:t>
            </a:r>
            <a:r>
              <a:rPr lang="en-US" sz="3600" smtClean="0"/>
              <a:t>ArduPilot </a:t>
            </a:r>
            <a:r>
              <a:rPr lang="ko-KR" altLang="en-US" sz="3600" dirty="0"/>
              <a:t>자동</a:t>
            </a:r>
            <a:r>
              <a:rPr lang="en-US" sz="3600" dirty="0"/>
              <a:t> </a:t>
            </a:r>
            <a:r>
              <a:rPr lang="ko-KR" altLang="en-US" sz="3600" dirty="0"/>
              <a:t>실행 설정 </a:t>
            </a:r>
            <a:r>
              <a:rPr lang="en-US" altLang="ko-KR" sz="3600" dirty="0"/>
              <a:t>1</a:t>
            </a:r>
            <a:endParaRPr 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14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81038" y="1255271"/>
            <a:ext cx="8912141" cy="4921692"/>
          </a:xfrm>
        </p:spPr>
        <p:txBody>
          <a:bodyPr>
            <a:normAutofit/>
          </a:bodyPr>
          <a:lstStyle/>
          <a:p>
            <a:r>
              <a:rPr lang="ko-KR" altLang="en-US" dirty="0"/>
              <a:t>비밥 드론을 텔넷으로 접속한다</a:t>
            </a:r>
            <a:r>
              <a:rPr lang="en-US" altLang="ko-KR" dirty="0"/>
              <a:t>.</a:t>
            </a:r>
            <a:endParaRPr lang="en-US" dirty="0"/>
          </a:p>
          <a:p>
            <a:pPr lvl="1"/>
            <a:r>
              <a:rPr lang="en-US" dirty="0"/>
              <a:t>$ telnet 192.168.42.1</a:t>
            </a:r>
          </a:p>
          <a:p>
            <a:r>
              <a:rPr lang="ko-KR" altLang="en-US" dirty="0"/>
              <a:t>현재 실행중인 </a:t>
            </a:r>
            <a:r>
              <a:rPr lang="en-US" altLang="ko-KR"/>
              <a:t>ardupilot </a:t>
            </a:r>
            <a:r>
              <a:rPr lang="ko-KR" altLang="en-US" smtClean="0"/>
              <a:t>프로그램을 종료한다</a:t>
            </a:r>
            <a:r>
              <a:rPr lang="en-US" altLang="ko-KR" smtClean="0"/>
              <a:t>.</a:t>
            </a:r>
            <a:endParaRPr lang="en-US" dirty="0"/>
          </a:p>
          <a:p>
            <a:pPr lvl="1"/>
            <a:r>
              <a:rPr lang="en-US" dirty="0"/>
              <a:t>$ kk</a:t>
            </a:r>
          </a:p>
          <a:p>
            <a:r>
              <a:rPr lang="ko-KR" altLang="en-US" dirty="0"/>
              <a:t>루트 폴더를 수정 가능 모드로 재 마운트한다</a:t>
            </a:r>
            <a:r>
              <a:rPr lang="en-US" altLang="ko-KR" dirty="0"/>
              <a:t>.</a:t>
            </a:r>
            <a:endParaRPr lang="en-US" dirty="0"/>
          </a:p>
          <a:p>
            <a:pPr lvl="1"/>
            <a:r>
              <a:rPr lang="en-US" dirty="0"/>
              <a:t>$ mount -o </a:t>
            </a:r>
            <a:r>
              <a:rPr lang="en-US" dirty="0" err="1"/>
              <a:t>remount,rw</a:t>
            </a:r>
            <a:r>
              <a:rPr lang="en-US" dirty="0"/>
              <a:t> /</a:t>
            </a:r>
          </a:p>
          <a:p>
            <a:r>
              <a:rPr lang="ko-KR" altLang="en-US" dirty="0"/>
              <a:t>업로드한 </a:t>
            </a:r>
            <a:r>
              <a:rPr lang="en-US" altLang="ko-KR" dirty="0"/>
              <a:t>arducopter </a:t>
            </a:r>
            <a:r>
              <a:rPr lang="ko-KR" altLang="en-US" dirty="0"/>
              <a:t>비행 </a:t>
            </a:r>
            <a:r>
              <a:rPr lang="en-US" altLang="ko-KR" dirty="0"/>
              <a:t>S/W</a:t>
            </a:r>
            <a:r>
              <a:rPr lang="ko-KR" altLang="en-US" dirty="0"/>
              <a:t>를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sbin</a:t>
            </a:r>
            <a:r>
              <a:rPr lang="en-US" altLang="ko-KR" dirty="0"/>
              <a:t> </a:t>
            </a:r>
            <a:r>
              <a:rPr lang="ko-KR" altLang="en-US" dirty="0"/>
              <a:t>폴더로 이동</a:t>
            </a:r>
            <a:endParaRPr lang="en-US" dirty="0"/>
          </a:p>
          <a:p>
            <a:pPr lvl="1"/>
            <a:r>
              <a:rPr lang="en-US" dirty="0"/>
              <a:t>$ mv /data/ftp/internal_000/APM/arducopter 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sbin</a:t>
            </a:r>
            <a:endParaRPr 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56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비밥 </a:t>
            </a:r>
            <a:r>
              <a:rPr lang="ko-KR" altLang="en-US" sz="3600"/>
              <a:t>드론 </a:t>
            </a:r>
            <a:r>
              <a:rPr lang="en-US" sz="3600" smtClean="0"/>
              <a:t>AruduPilot </a:t>
            </a:r>
            <a:r>
              <a:rPr lang="ko-KR" altLang="en-US" sz="3600" dirty="0"/>
              <a:t>자동</a:t>
            </a:r>
            <a:r>
              <a:rPr lang="en-US" sz="3600" dirty="0"/>
              <a:t> </a:t>
            </a:r>
            <a:r>
              <a:rPr lang="ko-KR" altLang="en-US" sz="3600" dirty="0"/>
              <a:t>실행 설정 </a:t>
            </a:r>
            <a:r>
              <a:rPr lang="en-US" altLang="ko-KR" sz="3600" dirty="0"/>
              <a:t>2</a:t>
            </a:r>
            <a:endParaRPr 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15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81038" y="1255271"/>
            <a:ext cx="8912141" cy="1980910"/>
          </a:xfrm>
        </p:spPr>
        <p:txBody>
          <a:bodyPr>
            <a:normAutofit fontScale="92500"/>
          </a:bodyPr>
          <a:lstStyle/>
          <a:p>
            <a:r>
              <a:rPr lang="ko-KR" altLang="en-US" sz="2400"/>
              <a:t>리눅스 자동 실행 프로그램 원본 복사</a:t>
            </a:r>
            <a:endParaRPr lang="en-US" sz="2400"/>
          </a:p>
          <a:p>
            <a:pPr lvl="1"/>
            <a:r>
              <a:rPr lang="en-US" sz="2400"/>
              <a:t>$ cp /etc/init.d/rcS_mode_default /etc/init.d/rcS_mode_default_backup</a:t>
            </a:r>
            <a:endParaRPr lang="en-US" altLang="ko-KR" sz="2400"/>
          </a:p>
          <a:p>
            <a:r>
              <a:rPr lang="ko-KR" altLang="en-US" sz="2400"/>
              <a:t>리눅스 자동 실행 프로그램 수정</a:t>
            </a:r>
            <a:endParaRPr lang="en-US" sz="2400"/>
          </a:p>
          <a:p>
            <a:pPr lvl="1"/>
            <a:r>
              <a:rPr lang="en-US" sz="2400"/>
              <a:t>$ vi /etc/init.d/rcS_mode_default </a:t>
            </a:r>
            <a:endParaRPr lang="ko-KR" altLang="en-US" sz="2400"/>
          </a:p>
          <a:p>
            <a:endParaRPr lang="en-US" altLang="ko-KR" sz="2400"/>
          </a:p>
        </p:txBody>
      </p:sp>
      <p:sp>
        <p:nvSpPr>
          <p:cNvPr id="3" name="직사각형 2"/>
          <p:cNvSpPr/>
          <p:nvPr/>
        </p:nvSpPr>
        <p:spPr>
          <a:xfrm>
            <a:off x="776798" y="3088639"/>
            <a:ext cx="8448164" cy="31766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 dirty="0"/>
              <a:t>#!/bin/</a:t>
            </a:r>
            <a:r>
              <a:rPr lang="en-US" sz="2000" dirty="0" err="1"/>
              <a:t>sh</a:t>
            </a:r>
            <a:endParaRPr lang="en-US" sz="2000" dirty="0"/>
          </a:p>
          <a:p>
            <a:r>
              <a:rPr lang="en-US" sz="2000" dirty="0" err="1"/>
              <a:t>ulogger</a:t>
            </a:r>
            <a:r>
              <a:rPr lang="en-US" sz="2000" dirty="0"/>
              <a:t> -t "</a:t>
            </a:r>
            <a:r>
              <a:rPr lang="en-US" sz="2000" dirty="0" err="1"/>
              <a:t>rcS_mode_default</a:t>
            </a:r>
            <a:r>
              <a:rPr lang="en-US" sz="2000" dirty="0"/>
              <a:t>" -p I "Launching Dragon"</a:t>
            </a:r>
          </a:p>
          <a:p>
            <a:r>
              <a:rPr lang="en-US" sz="2000" dirty="0"/>
              <a:t>echo $((1024*1024)) &gt; /proc/sys/net/core/</a:t>
            </a:r>
            <a:r>
              <a:rPr lang="en-US" sz="2000" dirty="0" err="1"/>
              <a:t>wmem_max</a:t>
            </a:r>
            <a:r>
              <a:rPr lang="en-US" sz="2000" dirty="0"/>
              <a:t> </a:t>
            </a:r>
          </a:p>
          <a:p>
            <a:r>
              <a:rPr lang="en-US" sz="2000" dirty="0"/>
              <a:t>#DragonStarter.sh -out2null &amp;</a:t>
            </a:r>
          </a:p>
          <a:p>
            <a:r>
              <a:rPr lang="en-US" sz="2000" dirty="0"/>
              <a:t>arducopter -A udp:192.168.42.255:14550:bcast -B /dev/ttyPA1 -C  udp:192.168.42.255:14551:bcast -l /data/ftp/internal_000/APM/logs -t /data/ftp/internal_000/APM/terrain &amp;</a:t>
            </a:r>
          </a:p>
          <a:p>
            <a:endParaRPr lang="en-US" sz="2000" dirty="0"/>
          </a:p>
          <a:p>
            <a:r>
              <a:rPr lang="en-US" sz="2000" dirty="0"/>
              <a:t>sleep 1</a:t>
            </a:r>
          </a:p>
        </p:txBody>
      </p:sp>
    </p:spTree>
    <p:extLst>
      <p:ext uri="{BB962C8B-B14F-4D97-AF65-F5344CB8AC3E}">
        <p14:creationId xmlns:p14="http://schemas.microsoft.com/office/powerpoint/2010/main" val="1184702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비밥 드론 리부팅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/>
              <a:t>파일 동기화</a:t>
            </a:r>
            <a:endParaRPr lang="en-US" sz="3600"/>
          </a:p>
          <a:p>
            <a:pPr lvl="1"/>
            <a:r>
              <a:rPr lang="en-US" sz="3600"/>
              <a:t>sync</a:t>
            </a:r>
          </a:p>
          <a:p>
            <a:pPr lvl="1"/>
            <a:r>
              <a:rPr lang="en-US" sz="3600"/>
              <a:t>sync</a:t>
            </a:r>
          </a:p>
          <a:p>
            <a:r>
              <a:rPr lang="ko-KR" altLang="en-US" sz="3600"/>
              <a:t>리부팅</a:t>
            </a:r>
            <a:endParaRPr lang="en-US" sz="3600"/>
          </a:p>
          <a:p>
            <a:pPr lvl="1"/>
            <a:r>
              <a:rPr lang="en-US" sz="3600"/>
              <a:t>reboot</a:t>
            </a:r>
          </a:p>
          <a:p>
            <a:endParaRPr lang="en-US" sz="360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71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Bebop 2 ArduPilot </a:t>
            </a:r>
            <a:r>
              <a:rPr lang="ko-KR" altLang="en-US" smtClean="0"/>
              <a:t>캘리브레이션 방법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17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>
                <a:hlinkClick r:id="rId2"/>
              </a:rPr>
              <a:t>https://www.youtube.com/watch?v=Ir0DyvlbTM0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3928152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Ardupilot </a:t>
            </a:r>
            <a:r>
              <a:rPr lang="ko-KR" altLang="en-US" smtClean="0"/>
              <a:t>버전별 프로그램 크기</a:t>
            </a:r>
            <a:endParaRPr 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1494599"/>
            <a:ext cx="8543925" cy="1363391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18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1" y="2982972"/>
            <a:ext cx="8497121" cy="132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38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19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96A-FB80-4DFA-8377-57081A574AA4}" type="datetime1">
              <a:rPr lang="ko-KR" altLang="en-US" smtClean="0"/>
              <a:t>2019-06-17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스터디 목적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비밥 </a:t>
            </a:r>
            <a:r>
              <a:rPr lang="en-US" altLang="ko-KR" dirty="0"/>
              <a:t>2 </a:t>
            </a:r>
            <a:r>
              <a:rPr lang="ko-KR" altLang="en-US" dirty="0"/>
              <a:t>드론의 </a:t>
            </a:r>
            <a:r>
              <a:rPr lang="ko-KR" altLang="en-US"/>
              <a:t>비행 </a:t>
            </a:r>
            <a:r>
              <a:rPr lang="ko-KR" altLang="en-US" smtClean="0"/>
              <a:t>프로그램을 </a:t>
            </a:r>
            <a:r>
              <a:rPr lang="en-US" altLang="ko-KR" smtClean="0"/>
              <a:t>ArduPilot</a:t>
            </a:r>
            <a:r>
              <a:rPr lang="ko-KR" altLang="en-US"/>
              <a:t>으로 </a:t>
            </a:r>
            <a:r>
              <a:rPr lang="ko-KR" altLang="en-US" smtClean="0"/>
              <a:t>업데이트 하는 방법를 </a:t>
            </a:r>
            <a:r>
              <a:rPr lang="ko-KR" altLang="en-US" dirty="0"/>
              <a:t>학습한다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mtClean="0"/>
              <a:t>Mavlink</a:t>
            </a:r>
            <a:r>
              <a:rPr lang="ko-KR" altLang="en-US" smtClean="0"/>
              <a:t> 지원</a:t>
            </a:r>
            <a:endParaRPr lang="en-US" altLang="ko-KR" dirty="0"/>
          </a:p>
          <a:p>
            <a:pPr lvl="2"/>
            <a:r>
              <a:rPr lang="en-US" altLang="ko-KR" dirty="0"/>
              <a:t>Mission Planner </a:t>
            </a:r>
            <a:r>
              <a:rPr lang="ko-KR" altLang="en-US" dirty="0"/>
              <a:t>연결 가능</a:t>
            </a:r>
            <a:endParaRPr lang="en-US" altLang="ko-KR" dirty="0"/>
          </a:p>
          <a:p>
            <a:pPr lvl="2"/>
            <a:r>
              <a:rPr lang="en-US" altLang="ko-KR" dirty="0"/>
              <a:t>QGroundControl </a:t>
            </a:r>
            <a:r>
              <a:rPr lang="ko-KR" altLang="en-US" dirty="0"/>
              <a:t>연결 가능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ArduPilot </a:t>
            </a:r>
            <a:r>
              <a:rPr lang="ko-KR" altLang="en-US" dirty="0"/>
              <a:t>소개</a:t>
            </a:r>
            <a:endParaRPr lang="en-US" altLang="ko-KR" dirty="0"/>
          </a:p>
          <a:p>
            <a:r>
              <a:rPr lang="en-US" dirty="0"/>
              <a:t>Bebop2 </a:t>
            </a:r>
            <a:r>
              <a:rPr lang="ko-KR" altLang="en-US" dirty="0"/>
              <a:t>드론 소개</a:t>
            </a:r>
            <a:endParaRPr lang="en-US" altLang="ko-KR" dirty="0"/>
          </a:p>
          <a:p>
            <a:r>
              <a:rPr lang="en-US" dirty="0"/>
              <a:t>ArduPilot </a:t>
            </a:r>
            <a:r>
              <a:rPr lang="ko-KR" altLang="en-US" dirty="0"/>
              <a:t>빌드 환경</a:t>
            </a:r>
            <a:endParaRPr lang="en-US" altLang="ko-KR" dirty="0"/>
          </a:p>
          <a:p>
            <a:r>
              <a:rPr lang="ko-KR" altLang="en-US" dirty="0"/>
              <a:t>빌드 프로그램 설치</a:t>
            </a:r>
            <a:endParaRPr lang="en-US" altLang="ko-KR" dirty="0"/>
          </a:p>
          <a:p>
            <a:r>
              <a:rPr lang="ko-KR" altLang="en-US" dirty="0"/>
              <a:t>빌드 환경 설정</a:t>
            </a:r>
            <a:endParaRPr lang="en-US" altLang="ko-KR" dirty="0"/>
          </a:p>
          <a:p>
            <a:r>
              <a:rPr lang="en-US" dirty="0"/>
              <a:t>Arducopter </a:t>
            </a:r>
            <a:r>
              <a:rPr lang="ko-KR" altLang="en-US" dirty="0"/>
              <a:t>소스 다운로드 및 빌드</a:t>
            </a:r>
            <a:endParaRPr lang="en-US" altLang="ko-KR" dirty="0"/>
          </a:p>
          <a:p>
            <a:r>
              <a:rPr lang="en-US" dirty="0"/>
              <a:t>Arducopter </a:t>
            </a:r>
            <a:r>
              <a:rPr lang="ko-KR" altLang="en-US" dirty="0"/>
              <a:t>업로드</a:t>
            </a:r>
            <a:endParaRPr lang="en-US" altLang="ko-KR" dirty="0"/>
          </a:p>
          <a:p>
            <a:r>
              <a:rPr lang="en-US" dirty="0"/>
              <a:t>Bebop </a:t>
            </a:r>
            <a:r>
              <a:rPr lang="ko-KR" altLang="en-US" dirty="0"/>
              <a:t>드론 </a:t>
            </a:r>
            <a:r>
              <a:rPr lang="en-US" altLang="ko-KR" dirty="0"/>
              <a:t>Arducopter </a:t>
            </a:r>
            <a:r>
              <a:rPr lang="ko-KR" altLang="en-US" dirty="0"/>
              <a:t>자동 실행 설정</a:t>
            </a:r>
            <a:endParaRPr lang="en-US" altLang="ko-KR" dirty="0"/>
          </a:p>
          <a:p>
            <a:r>
              <a:rPr lang="en-US" dirty="0"/>
              <a:t>Bebop </a:t>
            </a:r>
            <a:r>
              <a:rPr lang="ko-KR" altLang="en-US" dirty="0"/>
              <a:t>드론 리부팅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7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ArduPilot </a:t>
            </a:r>
            <a:r>
              <a:rPr lang="ko-KR" altLang="en-US" smtClean="0"/>
              <a:t>소개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37272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ArduPilot</a:t>
            </a:r>
            <a:r>
              <a:rPr lang="ko-KR" altLang="en-US"/>
              <a:t>은 </a:t>
            </a:r>
            <a:r>
              <a:rPr lang="ko-KR" altLang="en-US" smtClean="0"/>
              <a:t>운송체의 자율 제어를 위한 오픈 소스 </a:t>
            </a:r>
            <a:r>
              <a:rPr lang="ko-KR" altLang="en-US" dirty="0"/>
              <a:t>소프트웨어이다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ArduPilot </a:t>
            </a:r>
            <a:r>
              <a:rPr lang="ko-KR" altLang="en-US" dirty="0"/>
              <a:t>조정 </a:t>
            </a:r>
            <a:r>
              <a:rPr lang="ko-KR" altLang="en-US"/>
              <a:t>가능 </a:t>
            </a:r>
            <a:r>
              <a:rPr lang="ko-KR" altLang="en-US" smtClean="0"/>
              <a:t>운송체 목록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멀티 로터 드론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고정익 및 </a:t>
            </a:r>
            <a:r>
              <a:rPr lang="en-US" altLang="ko-KR" dirty="0"/>
              <a:t>VTOL </a:t>
            </a:r>
            <a:r>
              <a:rPr lang="ko-KR" altLang="en-US" dirty="0"/>
              <a:t>항공기</a:t>
            </a:r>
            <a:r>
              <a:rPr lang="en-US" altLang="ko-KR" dirty="0"/>
              <a:t> 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헬리콥터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Ground</a:t>
            </a:r>
            <a:r>
              <a:rPr lang="en-US"/>
              <a:t> </a:t>
            </a:r>
            <a:r>
              <a:rPr lang="en-US" smtClean="0"/>
              <a:t>Rovers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보트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잠수함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안테나 추적기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Image result for ardupil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725" y="3022600"/>
            <a:ext cx="5327682" cy="300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duPilot Logo, Medium 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122" y="569172"/>
            <a:ext cx="209550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61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Mission Planner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174662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/>
              <a:t>Mission Planner is a full-featured ground station application for the ArduPilot open source </a:t>
            </a:r>
            <a:r>
              <a:rPr lang="en-US"/>
              <a:t>autopilot </a:t>
            </a:r>
            <a:r>
              <a:rPr lang="en-US" smtClean="0"/>
              <a:t>project.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pic>
        <p:nvPicPr>
          <p:cNvPr id="1030" name="Picture 6" descr="ArduPilot Logo, Medium 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122" y="569172"/>
            <a:ext cx="209550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e9Jie6oLl2I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78457" y="2607460"/>
            <a:ext cx="6349086" cy="357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2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Bebop 2 </a:t>
            </a:r>
            <a:r>
              <a:rPr lang="en-US" smtClean="0"/>
              <a:t>Drone </a:t>
            </a:r>
            <a:r>
              <a:rPr lang="ko-KR" altLang="en-US" smtClean="0"/>
              <a:t>소개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2"/>
            <a:ext cx="8679530" cy="359664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홈페이지</a:t>
            </a:r>
            <a:endParaRPr lang="en-US" altLang="ko-KR" dirty="0"/>
          </a:p>
          <a:p>
            <a:pPr lvl="1"/>
            <a:r>
              <a:rPr lang="en-US" dirty="0">
                <a:hlinkClick r:id="rId3"/>
              </a:rPr>
              <a:t>https://www.parrot.com/us/drones/parrot-bebop-2</a:t>
            </a:r>
            <a:endParaRPr lang="en-US" dirty="0"/>
          </a:p>
          <a:p>
            <a:r>
              <a:rPr lang="ko-KR" altLang="en-US" dirty="0"/>
              <a:t>주요 특징</a:t>
            </a:r>
            <a:endParaRPr lang="en-US" altLang="ko-KR" dirty="0"/>
          </a:p>
          <a:p>
            <a:pPr lvl="1"/>
            <a:r>
              <a:rPr lang="ko-KR" altLang="en-US" dirty="0"/>
              <a:t>무게</a:t>
            </a:r>
            <a:r>
              <a:rPr lang="en-US" dirty="0"/>
              <a:t> 500 g</a:t>
            </a:r>
          </a:p>
          <a:p>
            <a:pPr lvl="1"/>
            <a:r>
              <a:rPr lang="ko-KR" altLang="en-US" dirty="0"/>
              <a:t>비행 시간 </a:t>
            </a:r>
            <a:r>
              <a:rPr lang="en-US" dirty="0"/>
              <a:t>25 </a:t>
            </a:r>
            <a:r>
              <a:rPr lang="ko-KR" altLang="en-US" dirty="0"/>
              <a:t>분</a:t>
            </a:r>
            <a:endParaRPr lang="en-US" altLang="ko-KR" dirty="0"/>
          </a:p>
          <a:p>
            <a:pPr lvl="1"/>
            <a:r>
              <a:rPr lang="ko-KR" altLang="en-US" dirty="0"/>
              <a:t>실내</a:t>
            </a:r>
            <a:r>
              <a:rPr lang="en-US" altLang="ko-KR" dirty="0"/>
              <a:t>/</a:t>
            </a:r>
            <a:r>
              <a:rPr lang="ko-KR" altLang="en-US" dirty="0"/>
              <a:t>실외 비행</a:t>
            </a:r>
            <a:endParaRPr lang="en-US" altLang="ko-KR" dirty="0"/>
          </a:p>
          <a:p>
            <a:r>
              <a:rPr lang="ko-KR" altLang="en-US" dirty="0"/>
              <a:t>매뉴얼</a:t>
            </a:r>
            <a:endParaRPr lang="en-US" altLang="ko-KR" dirty="0"/>
          </a:p>
          <a:p>
            <a:pPr lvl="1"/>
            <a:r>
              <a:rPr lang="en-US" dirty="0">
                <a:hlinkClick r:id="rId4"/>
              </a:rPr>
              <a:t>http://www.produktinfo.conrad.com/datenblaetter/1400000-1499999/001413006-an-01-en-PARROT_BEBOP_DRONE_2_WEISS.pdf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pic>
        <p:nvPicPr>
          <p:cNvPr id="8" name="2qdW7ramMr4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056229" y="2804574"/>
            <a:ext cx="5304339" cy="29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1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Bebop 2 </a:t>
            </a:r>
            <a:r>
              <a:rPr lang="ko-KR" altLang="en-US" dirty="0"/>
              <a:t>빌드 방법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816792"/>
          </a:xfrm>
        </p:spPr>
        <p:txBody>
          <a:bodyPr/>
          <a:lstStyle/>
          <a:p>
            <a:r>
              <a:rPr lang="ko-KR" altLang="en-US" dirty="0"/>
              <a:t>공식 문서</a:t>
            </a:r>
            <a:endParaRPr lang="en-US" altLang="ko-KR" dirty="0"/>
          </a:p>
          <a:p>
            <a:pPr lvl="1"/>
            <a:r>
              <a:rPr lang="en-US" dirty="0">
                <a:hlinkClick r:id="rId3"/>
              </a:rPr>
              <a:t>http://ArduPilot.org/dev/docs/building-for-bebop-2.html#building-for-bebop-2</a:t>
            </a:r>
            <a:endParaRPr lang="en-US" dirty="0"/>
          </a:p>
          <a:p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  <p:pic>
        <p:nvPicPr>
          <p:cNvPr id="7" name="Ir0DyvlbTM0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93758" y="2937210"/>
            <a:ext cx="5658407" cy="318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7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ArduPilot </a:t>
            </a:r>
            <a:r>
              <a:rPr lang="ko-KR" altLang="en-US" dirty="0"/>
              <a:t>빌드 환경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운영체제</a:t>
            </a:r>
            <a:endParaRPr lang="en-US"/>
          </a:p>
          <a:p>
            <a:pPr lvl="1"/>
            <a:r>
              <a:rPr lang="en-US"/>
              <a:t>Ubuntu 19.04 </a:t>
            </a:r>
            <a:r>
              <a:rPr lang="ko-KR" altLang="en-US"/>
              <a:t>추천</a:t>
            </a:r>
            <a:endParaRPr lang="en-US"/>
          </a:p>
          <a:p>
            <a:pPr lvl="1"/>
            <a:r>
              <a:rPr lang="en-US"/>
              <a:t>Ubuntu 18.04 </a:t>
            </a:r>
            <a:r>
              <a:rPr lang="ko-KR" altLang="en-US"/>
              <a:t>이상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3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빌드 프로그램 설치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armhf toolchain </a:t>
            </a:r>
            <a:r>
              <a:rPr lang="ko-KR" altLang="en-US" sz="2000" dirty="0"/>
              <a:t>설치 프로그램 다운로드</a:t>
            </a:r>
            <a:endParaRPr lang="en-US" sz="2000" dirty="0"/>
          </a:p>
          <a:p>
            <a:pPr lvl="1"/>
            <a:r>
              <a:rPr lang="en-US" sz="2000" dirty="0"/>
              <a:t>$ wget https://raw.githubusercontent.com/Parrot-Developers/toolchains/master/parrot-tools-linuxgnutools-2016.02-linaro_1.0.0-2_amd64.deb</a:t>
            </a:r>
          </a:p>
          <a:p>
            <a:r>
              <a:rPr lang="en-US" sz="2000" dirty="0"/>
              <a:t>armhf toolchain </a:t>
            </a:r>
            <a:r>
              <a:rPr lang="ko-KR" altLang="en-US" sz="2000" dirty="0"/>
              <a:t>설치</a:t>
            </a:r>
            <a:endParaRPr lang="en-US" sz="2000" dirty="0"/>
          </a:p>
          <a:p>
            <a:pPr lvl="1"/>
            <a:r>
              <a:rPr lang="en-US" sz="2000" dirty="0"/>
              <a:t>$ sudo dpkg -i parrot-tools-linuxgnutools-2016.02-linaro_1.0.0-2_amd64.deb</a:t>
            </a:r>
          </a:p>
          <a:p>
            <a:r>
              <a:rPr lang="ko-KR" altLang="en-US" sz="2000" dirty="0"/>
              <a:t>안드로이드 </a:t>
            </a:r>
            <a:r>
              <a:rPr lang="en-US" altLang="ko-KR" sz="2000" dirty="0"/>
              <a:t>adb </a:t>
            </a:r>
            <a:r>
              <a:rPr lang="ko-KR" altLang="en-US" sz="2000" dirty="0"/>
              <a:t>프로그램 설치</a:t>
            </a:r>
            <a:endParaRPr lang="en-US" sz="2000" dirty="0"/>
          </a:p>
          <a:p>
            <a:pPr lvl="1"/>
            <a:r>
              <a:rPr lang="en-US" sz="2000" dirty="0"/>
              <a:t>$ sudo apt install android-tools-</a:t>
            </a:r>
            <a:r>
              <a:rPr lang="en-US" sz="2000" dirty="0" err="1"/>
              <a:t>adb</a:t>
            </a:r>
            <a:endParaRPr lang="en-US" sz="2000" dirty="0"/>
          </a:p>
          <a:p>
            <a:r>
              <a:rPr lang="en-US" altLang="ko-KR" sz="2000" dirty="0"/>
              <a:t>pip(</a:t>
            </a:r>
            <a:r>
              <a:rPr lang="ko-KR" altLang="en-US" sz="2000" dirty="0"/>
              <a:t>파이슨 패키지 인스톨러</a:t>
            </a:r>
            <a:r>
              <a:rPr lang="en-US" altLang="ko-KR" sz="2000" dirty="0"/>
              <a:t>)</a:t>
            </a:r>
            <a:r>
              <a:rPr lang="ko-KR" altLang="en-US" sz="2000" dirty="0"/>
              <a:t> 설치</a:t>
            </a:r>
            <a:endParaRPr lang="en-US" sz="2000" dirty="0"/>
          </a:p>
          <a:p>
            <a:pPr lvl="1"/>
            <a:r>
              <a:rPr lang="en-US" sz="2000" dirty="0"/>
              <a:t>$ sudo apt install python-pip</a:t>
            </a:r>
          </a:p>
          <a:p>
            <a:r>
              <a:rPr lang="en-US" sz="2000" dirty="0"/>
              <a:t>pip </a:t>
            </a:r>
            <a:r>
              <a:rPr lang="ko-KR" altLang="en-US" sz="2000" dirty="0"/>
              <a:t>프로그램 업데이트</a:t>
            </a:r>
            <a:endParaRPr lang="en-US" altLang="ko-KR" sz="2000" dirty="0"/>
          </a:p>
          <a:p>
            <a:pPr lvl="1"/>
            <a:r>
              <a:rPr lang="en-US" sz="2000" dirty="0"/>
              <a:t>$ </a:t>
            </a:r>
            <a:r>
              <a:rPr lang="sv-SE" sz="2000" dirty="0"/>
              <a:t>python -m pip install --upgrade pip</a:t>
            </a:r>
            <a:endParaRPr lang="en-US" sz="2000" dirty="0"/>
          </a:p>
          <a:p>
            <a:r>
              <a:rPr lang="ko-KR" altLang="en-US" sz="2000" dirty="0"/>
              <a:t>파이슨 </a:t>
            </a:r>
            <a:r>
              <a:rPr lang="en-US" altLang="ko-KR" sz="2000" dirty="0"/>
              <a:t>future </a:t>
            </a:r>
            <a:r>
              <a:rPr lang="ko-KR" altLang="en-US" sz="2000" dirty="0"/>
              <a:t>패키지 설치</a:t>
            </a:r>
            <a:endParaRPr lang="en-US" sz="2000" dirty="0"/>
          </a:p>
          <a:p>
            <a:pPr lvl="1"/>
            <a:r>
              <a:rPr lang="en-US" sz="2000" dirty="0"/>
              <a:t>$ sudo pip install future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10035</TotalTime>
  <Words>643</Words>
  <Application>Microsoft Office PowerPoint</Application>
  <PresentationFormat>A4 용지(210x297mm)</PresentationFormat>
  <Paragraphs>182</Paragraphs>
  <Slides>19</Slides>
  <Notes>0</Notes>
  <HiddenSlides>0</HiddenSlides>
  <MMClips>3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맑은 고딕</vt:lpstr>
      <vt:lpstr>바탕</vt:lpstr>
      <vt:lpstr>Arial</vt:lpstr>
      <vt:lpstr>Calibri</vt:lpstr>
      <vt:lpstr>Consolas</vt:lpstr>
      <vt:lpstr>Times New Roman</vt:lpstr>
      <vt:lpstr>Office 테마</vt:lpstr>
      <vt:lpstr>Bebop 드론 ArduPilot 비행 프로그램 업로드</vt:lpstr>
      <vt:lpstr>스터디 목적</vt:lpstr>
      <vt:lpstr>목차</vt:lpstr>
      <vt:lpstr>ArduPilot 소개</vt:lpstr>
      <vt:lpstr>Mission Planner</vt:lpstr>
      <vt:lpstr>Bebop 2 Drone 소개</vt:lpstr>
      <vt:lpstr>Bebop 2 빌드 방법</vt:lpstr>
      <vt:lpstr>ArduPilot 빌드 환경</vt:lpstr>
      <vt:lpstr>빌드 프로그램 설치</vt:lpstr>
      <vt:lpstr>빌드 환경 설정</vt:lpstr>
      <vt:lpstr>ArduPilot 소스 다운로드 및 빌드</vt:lpstr>
      <vt:lpstr>ArduPilot업로드 1</vt:lpstr>
      <vt:lpstr>ArduPilot 업로드 2</vt:lpstr>
      <vt:lpstr>비밥 드론 ArduPilot 자동 실행 설정 1</vt:lpstr>
      <vt:lpstr>비밥 드론 AruduPilot 자동 실행 설정 2</vt:lpstr>
      <vt:lpstr>비밥 드론 리부팅</vt:lpstr>
      <vt:lpstr>Bebop 2 ArduPilot 캘리브레이션 방법</vt:lpstr>
      <vt:lpstr>Ardupilot 버전별 프로그램 크기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admin</cp:lastModifiedBy>
  <cp:revision>1723</cp:revision>
  <dcterms:created xsi:type="dcterms:W3CDTF">2018-03-04T04:23:51Z</dcterms:created>
  <dcterms:modified xsi:type="dcterms:W3CDTF">2019-06-17T07:39:51Z</dcterms:modified>
</cp:coreProperties>
</file>