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3" r:id="rId4"/>
    <p:sldId id="261" r:id="rId5"/>
    <p:sldId id="276" r:id="rId6"/>
    <p:sldId id="262" r:id="rId7"/>
    <p:sldId id="260" r:id="rId8"/>
    <p:sldId id="264" r:id="rId9"/>
    <p:sldId id="263" r:id="rId10"/>
    <p:sldId id="277" r:id="rId11"/>
    <p:sldId id="266" r:id="rId12"/>
    <p:sldId id="267" r:id="rId13"/>
    <p:sldId id="268" r:id="rId14"/>
    <p:sldId id="269" r:id="rId15"/>
    <p:sldId id="271" r:id="rId16"/>
    <p:sldId id="270" r:id="rId17"/>
    <p:sldId id="278" r:id="rId18"/>
    <p:sldId id="275" r:id="rId19"/>
    <p:sldId id="274" r:id="rId20"/>
    <p:sldId id="259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6513" autoAdjust="0"/>
  </p:normalViewPr>
  <p:slideViewPr>
    <p:cSldViewPr snapToGrid="0">
      <p:cViewPr varScale="1">
        <p:scale>
          <a:sx n="112" d="100"/>
          <a:sy n="112" d="100"/>
        </p:scale>
        <p:origin x="102" y="114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android-tools-adb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Autofit/>
          </a:bodyPr>
          <a:lstStyle/>
          <a:p>
            <a:r>
              <a:rPr lang="ko-KR" altLang="en-US" sz="1800"/>
              <a:t>소스 다운로드 및 실행</a:t>
            </a:r>
            <a:endParaRPr lang="en-US" sz="1800" dirty="0"/>
          </a:p>
          <a:p>
            <a:pPr lvl="1"/>
            <a:r>
              <a:rPr lang="en-US" sz="1800"/>
              <a:t>cd  </a:t>
            </a:r>
            <a:r>
              <a:rPr lang="en-US" altLang="ko-KR" sz="1800"/>
              <a:t>~</a:t>
            </a:r>
            <a:endParaRPr lang="da-DK" sz="1800" dirty="0"/>
          </a:p>
          <a:p>
            <a:pPr lvl="1"/>
            <a:r>
              <a:rPr lang="da-DK" sz="1800"/>
              <a:t>wget  </a:t>
            </a:r>
            <a:r>
              <a:rPr lang="da-DK" sz="1800">
                <a:hlinkClick r:id="rId2"/>
              </a:rPr>
              <a:t>https://raw.githubusercontent.com/PX4/Devguide/master/build_scripts/ubuntu_sim_nuttx.sh</a:t>
            </a:r>
            <a:endParaRPr lang="da-DK" sz="1800"/>
          </a:p>
          <a:p>
            <a:pPr lvl="1"/>
            <a:r>
              <a:rPr lang="da-DK" sz="1800"/>
              <a:t>source ubuntu_sim_nuttx.sh</a:t>
            </a:r>
            <a:endParaRPr lang="en-US" sz="18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pull</a:t>
            </a:r>
          </a:p>
          <a:p>
            <a:pPr lvl="1"/>
            <a:r>
              <a:rPr lang="en-US" sz="1800"/>
              <a:t>git submodule sync  --recursive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/>
              <a:t>make </a:t>
            </a:r>
            <a:r>
              <a:rPr lang="en-US" sz="1800" smtClean="0"/>
              <a:t>parrot_bebop</a:t>
            </a:r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dirty="0"/>
              <a:t>ping 192.168.42.1 -</a:t>
            </a:r>
            <a:r>
              <a:rPr lang="en-US" altLang="ko-KR"/>
              <a:t>c 4 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 =&gt; </a:t>
            </a:r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텔넷 접속 확인</a:t>
            </a:r>
            <a:endParaRPr 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en-US" dirty="0"/>
              <a:t> 192.168.42.1</a:t>
            </a:r>
          </a:p>
          <a:p>
            <a:pPr lvl="2"/>
            <a:r>
              <a:rPr lang="en-US" dirty="0"/>
              <a:t>exit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en-US" sz="240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/>
              <a:t>cd   ~/src/Firmware</a:t>
            </a:r>
          </a:p>
          <a:p>
            <a:pPr lvl="1"/>
            <a:r>
              <a:rPr lang="en-US" sz="2400"/>
              <a:t>make parrot_bebop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telnet </a:t>
            </a:r>
            <a:r>
              <a:rPr lang="en-US" dirty="0"/>
              <a:t>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/>
              <a:t>kk</a:t>
            </a:r>
            <a:endParaRPr lang="en-US" dirty="0"/>
          </a:p>
          <a:p>
            <a:r>
              <a:rPr lang="ko-KR" altLang="en-US"/>
              <a:t>현재 실행중인 </a:t>
            </a:r>
            <a:r>
              <a:rPr lang="en-US" altLang="ko-KR"/>
              <a:t>arducopter </a:t>
            </a:r>
            <a:r>
              <a:rPr lang="ko-KR" altLang="en-US"/>
              <a:t>프로세스 </a:t>
            </a:r>
            <a:r>
              <a:rPr lang="ko-KR" altLang="en-US" smtClean="0"/>
              <a:t>종</a:t>
            </a:r>
            <a:r>
              <a:rPr lang="ko-KR" altLang="en-US" smtClean="0"/>
              <a:t>료</a:t>
            </a:r>
            <a:endParaRPr lang="en-US" altLang="ko-KR"/>
          </a:p>
          <a:p>
            <a:pPr lvl="1"/>
            <a:r>
              <a:rPr lang="en-US" altLang="ko-KR"/>
              <a:t>killall arducopter</a:t>
            </a:r>
          </a:p>
          <a:p>
            <a:r>
              <a:rPr lang="en-US" altLang="ko-KR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/>
              <a:t>/</a:t>
            </a:r>
            <a:r>
              <a:rPr lang="en-US" dirty="0"/>
              <a:t>data/ftp/internal_000/px4/px4 -s </a:t>
            </a:r>
            <a:r>
              <a:rPr lang="en-US"/>
              <a:t>/home/root/px4.config 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0"/>
            <a:ext cx="8912141" cy="29150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비밥 드론을 텔넷으로 접속한다</a:t>
            </a:r>
            <a:r>
              <a:rPr lang="en-US" altLang="ko-KR"/>
              <a:t>.</a:t>
            </a:r>
            <a:endParaRPr lang="en-US"/>
          </a:p>
          <a:p>
            <a:pPr lvl="1"/>
            <a:r>
              <a:rPr lang="en-US"/>
              <a:t>telnet 192.168.42.1</a:t>
            </a:r>
            <a:endParaRPr lang="en-US" altLang="ko-KR"/>
          </a:p>
          <a:p>
            <a:r>
              <a:rPr lang="ko-KR" altLang="en-US"/>
              <a:t>루트 </a:t>
            </a:r>
            <a:r>
              <a:rPr lang="ko-KR" altLang="en-US" dirty="0"/>
              <a:t>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mount </a:t>
            </a:r>
            <a:r>
              <a:rPr lang="en-US" dirty="0"/>
              <a:t>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/>
              <a:t>리눅스 </a:t>
            </a:r>
            <a:r>
              <a:rPr lang="ko-KR" altLang="en-US" sz="2400" dirty="0"/>
              <a:t>자동 실행 프로그램 원본 복사</a:t>
            </a:r>
            <a:endParaRPr lang="en-US" sz="2400" dirty="0"/>
          </a:p>
          <a:p>
            <a:pPr lvl="1"/>
            <a:r>
              <a:rPr lang="en-US" sz="2400"/>
              <a:t>cp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/>
              <a:t>vi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4264351"/>
            <a:ext cx="7625301" cy="20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fontScale="77500" lnSpcReduction="2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/>
              <a:t>/data/ftp/internal_000/px4/px4 -d -s /home/root/px4.config &gt; /home/root/px4.log</a:t>
            </a:r>
          </a:p>
          <a:p>
            <a:r>
              <a:rPr lang="en-US" smtClean="0"/>
              <a:t>sleep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</a:t>
            </a:r>
            <a:r>
              <a:rPr lang="ko-KR" altLang="en-US"/>
              <a:t>비행 </a:t>
            </a:r>
            <a:r>
              <a:rPr lang="ko-KR" altLang="en-US" smtClean="0"/>
              <a:t>프로그램을 </a:t>
            </a:r>
            <a:r>
              <a:rPr lang="en-US" altLang="ko-KR" dirty="0"/>
              <a:t>PX4</a:t>
            </a:r>
            <a:r>
              <a:rPr lang="ko-KR" altLang="en-US" dirty="0"/>
              <a:t>로 </a:t>
            </a:r>
            <a:r>
              <a:rPr lang="ko-KR" altLang="en-US"/>
              <a:t>업데이트하는 </a:t>
            </a:r>
            <a:r>
              <a:rPr lang="ko-KR" altLang="en-US" smtClean="0"/>
              <a:t>방법을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95332"/>
              </p:ext>
            </p:extLst>
          </p:nvPr>
        </p:nvGraphicFramePr>
        <p:xfrm>
          <a:off x="681038" y="1210643"/>
          <a:ext cx="8543927" cy="5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4503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본체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38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38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5844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0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조종</a:t>
                      </a:r>
                      <a:endParaRPr lang="en-US" altLang="ko-KR"/>
                    </a:p>
                    <a:p>
                      <a:pPr algn="ctr"/>
                      <a:r>
                        <a:rPr lang="ko-KR" altLang="en-US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50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340768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49" y="4207660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344" y="4272195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788" y="1294872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84191"/>
            <a:ext cx="1090031" cy="9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188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09" y="2110758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358213" y="3060441"/>
            <a:ext cx="3866749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30534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cmake</a:t>
            </a:r>
            <a:endParaRPr lang="en-US" sz="2000" dirty="0"/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10299</TotalTime>
  <Words>577</Words>
  <Application>Microsoft Office PowerPoint</Application>
  <PresentationFormat>A4 용지(210x297mm)</PresentationFormat>
  <Paragraphs>202</Paragraphs>
  <Slides>20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PX4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1762</cp:revision>
  <dcterms:created xsi:type="dcterms:W3CDTF">2018-03-04T04:23:51Z</dcterms:created>
  <dcterms:modified xsi:type="dcterms:W3CDTF">2019-06-16T05:50:19Z</dcterms:modified>
</cp:coreProperties>
</file>