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73" r:id="rId7"/>
    <p:sldId id="268" r:id="rId8"/>
    <p:sldId id="266" r:id="rId9"/>
    <p:sldId id="269" r:id="rId10"/>
    <p:sldId id="271" r:id="rId11"/>
    <p:sldId id="272" r:id="rId12"/>
    <p:sldId id="270" r:id="rId13"/>
    <p:sldId id="264" r:id="rId14"/>
    <p:sldId id="265" r:id="rId1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9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45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28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-link.com/kr/home-networking/adapter/tl-wn725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s://www.aladin.co.kr/shop/wproduct.aspx?ItemId=18124108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s24.com/Product/Goods/62623313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rcmall.co.kr/product/detail.html?product_no=5959&amp;cate_no=392&amp;display_group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41009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rcmall.co.kr/product/detail.html?product_no=5959&amp;cate_no=392&amp;display_group=1" TargetMode="External"/><Relationship Id="rId5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4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/>
              <a:t>2</a:t>
            </a:r>
            <a:r>
              <a:rPr lang="ko-KR" altLang="en-US" sz="4320"/>
              <a:t>차 </a:t>
            </a:r>
            <a:r>
              <a:rPr lang="en-US" sz="4320"/>
              <a:t>H/W 구매 목록</a:t>
            </a:r>
            <a:br>
              <a:rPr lang="en-US" sz="4320"/>
            </a:br>
            <a:r>
              <a:rPr lang="en-US" sz="4320"/>
              <a:t>2019년 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스티로폼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378786076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에어글라이더 스티로폼 비행기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모터는 </a:t>
                      </a: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배 필요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파워</a:t>
                      </a:r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온오프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2000" b="1"/>
              <a:t>에어글라이더 스티로폼 비행기</a:t>
            </a:r>
            <a:r>
              <a:rPr lang="ko-KR" altLang="en-US" sz="120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294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모형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769909408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아카데미 </a:t>
                      </a: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R-2 </a:t>
                      </a: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고무동력기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모터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ko-KR" altLang="en-US" sz="1480"/>
              <a:t>아케데미 </a:t>
            </a:r>
            <a:r>
              <a:rPr lang="en-US" altLang="ko-KR" sz="1480"/>
              <a:t>R-2 </a:t>
            </a:r>
            <a:r>
              <a:rPr lang="ko-KR" altLang="en-US" sz="1480"/>
              <a:t>고무 동력기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144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기타 구매 품목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753306474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7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816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</a:t>
                      </a:r>
                      <a:r>
                        <a:rPr lang="en-US" altLang="ko-KR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</a:t>
                      </a: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랜카드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TL-WN725N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라즈베리와이파이 불량시 대처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Wi-Fi </a:t>
            </a:r>
            <a:r>
              <a:rPr lang="ko-KR" altLang="en-US" sz="1480"/>
              <a:t>동굴 </a:t>
            </a:r>
            <a:r>
              <a:rPr lang="en-US" altLang="ko-KR" sz="1480"/>
              <a:t>TL-WN725N</a:t>
            </a:r>
            <a:r>
              <a:rPr lang="ko-KR" altLang="en-US" sz="1480"/>
              <a:t> </a:t>
            </a:r>
            <a:r>
              <a:rPr lang="en-US" altLang="ko-KR" sz="1480"/>
              <a:t>: </a:t>
            </a:r>
            <a:r>
              <a:rPr lang="en-US" sz="1600">
                <a:hlinkClick r:id="rId3"/>
              </a:rPr>
              <a:t>https://www.tp-link.com/kr/home-networking/adapter/tl-wn725n/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98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492146568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19-06-10(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19-06-12(</a:t>
                      </a:r>
                      <a:r>
                        <a:rPr lang="ko-KR" altLang="en-US" sz="1600" u="none" strike="noStrike" cap="none"/>
                        <a:t>월</a:t>
                      </a:r>
                      <a:r>
                        <a:rPr lang="en-US" sz="1600" u="none" strike="noStrike" cap="none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2796626262"/>
              </p:ext>
            </p:extLst>
          </p:nvPr>
        </p:nvGraphicFramePr>
        <p:xfrm>
          <a:off x="681038" y="1255713"/>
          <a:ext cx="8543886" cy="375483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, 드론 </a:t>
                      </a: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</a:t>
                      </a:r>
                      <a:r>
                        <a:rPr lang="ko-KR" altLang="en-US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</a:t>
                      </a:r>
                      <a:r>
                        <a:rPr 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스티로폼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고무동력기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600784085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GT-R530 </a:t>
                      </a:r>
                      <a:r>
                        <a:rPr lang="ko-KR" altLang="en-US" sz="140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533938"/>
            <a:ext cx="9048178" cy="28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GamePad F310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https://www.amazon.com/Logitech-940-000110-Gamepad-F310/dp/B003VAHYQY</a:t>
            </a:r>
            <a:r>
              <a:rPr lang="en-US" sz="1480" u="sng">
                <a:solidFill>
                  <a:schemeClr val="hlink"/>
                </a:solidFill>
              </a:rPr>
              <a:t> </a:t>
            </a: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/>
              <a:t>배터리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https://smartstore.naver.com/ssrc/products/3001037622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라즈베리 파이 드론 만들고 직접 코딩하기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http://www.yes24.com/Product/Goods/62623313</a:t>
            </a: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606019339"/>
              </p:ext>
            </p:extLst>
          </p:nvPr>
        </p:nvGraphicFramePr>
        <p:xfrm>
          <a:off x="681038" y="1255713"/>
          <a:ext cx="8543923" cy="235203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86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차량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ko-KR" altLang="en-US" b="1">
                          <a:solidFill>
                            <a:srgbClr val="00B050"/>
                          </a:solidFill>
                        </a:rPr>
                        <a:t>자율주행</a:t>
                      </a:r>
                      <a:r>
                        <a:rPr lang="en-US" altLang="ko-KR" b="1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1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/>
                        <a:t>차량</a:t>
                      </a:r>
                      <a:r>
                        <a:rPr lang="en-US" altLang="ko-KR" strike="sngStrike" baseline="0"/>
                        <a:t>(</a:t>
                      </a:r>
                      <a:r>
                        <a:rPr lang="ko-KR" altLang="en-US" strike="sngStrike" baseline="0"/>
                        <a:t>자율주행</a:t>
                      </a:r>
                      <a:r>
                        <a:rPr lang="en-US" altLang="ko-KR" strike="sngStrike" baseline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5814" y="3661370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5" y="5182905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2354094" y="3836145"/>
            <a:ext cx="6870867" cy="2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https://eleparts.co.kr/goods/view?no=6396306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600"/>
              <a:t>NAVIO </a:t>
            </a:r>
            <a:r>
              <a:rPr lang="ko-KR" altLang="en-US" sz="3600"/>
              <a:t>드론 본체 조립 </a:t>
            </a:r>
            <a:r>
              <a:rPr lang="en-US" altLang="ko-KR" sz="3600"/>
              <a:t>1</a:t>
            </a:r>
            <a:r>
              <a:rPr lang="ko-KR" altLang="en-US" sz="3600"/>
              <a:t>안 </a:t>
            </a:r>
            <a:endParaRPr sz="36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1606108390"/>
              </p:ext>
            </p:extLst>
          </p:nvPr>
        </p:nvGraphicFramePr>
        <p:xfrm>
          <a:off x="681038" y="1255713"/>
          <a:ext cx="8543923" cy="2695682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55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HJ2804-X1 QAV280 280mm 4-Axis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4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PPM RC </a:t>
                      </a:r>
                      <a:r>
                        <a:rPr lang="ko-KR" altLang="en-US" smtClean="0"/>
                        <a:t>조정기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85504648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Telemetry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3DR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무선 텔레 메트리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433MHZ Pixhawk PX4 </a:t>
                      </a:r>
                      <a:r>
                        <a:rPr lang="ko-KR" altLang="en-US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용 데이터 전송 모듈 </a:t>
                      </a:r>
                      <a:r>
                        <a:rPr lang="en-US" altLang="ko-KR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- 433Mhz </a:t>
                      </a: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만원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5204930"/>
                  </a:ext>
                </a:extLst>
              </a:tr>
            </a:tbl>
          </a:graphicData>
        </a:graphic>
      </p:graphicFrame>
      <p:sp>
        <p:nvSpPr>
          <p:cNvPr id="7" name="Google Shape;125;p6"/>
          <p:cNvSpPr txBox="1">
            <a:spLocks/>
          </p:cNvSpPr>
          <p:nvPr/>
        </p:nvSpPr>
        <p:spPr>
          <a:xfrm>
            <a:off x="681038" y="4119566"/>
            <a:ext cx="8543923" cy="223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2.4GHz 7CH (18</a:t>
            </a:r>
            <a:r>
              <a:rPr lang="ko-KR" altLang="en-US" sz="1480"/>
              <a:t>만원</a:t>
            </a:r>
            <a:r>
              <a:rPr lang="en-US" altLang="ko-KR" sz="1480"/>
              <a:t>)  : </a:t>
            </a:r>
            <a:r>
              <a:rPr lang="en-US" sz="1600">
                <a:hlinkClick r:id="rId3"/>
              </a:rPr>
              <a:t>http://</a:t>
            </a:r>
            <a:r>
              <a:rPr lang="en-US" sz="1600" smtClean="0">
                <a:hlinkClick r:id="rId3"/>
              </a:rPr>
              <a:t>ercmall.co.kr/product/detail.html?product_no=5959&amp;cate_no=392&amp;display_group=1</a:t>
            </a:r>
            <a:endParaRPr lang="en-US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</a:p>
          <a:p>
            <a:pPr marL="228600" lvl="2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endParaRPr lang="en-US" altLang="ko-KR" sz="1480"/>
          </a:p>
          <a:p>
            <a:pPr marL="37973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</p:txBody>
      </p:sp>
    </p:spTree>
    <p:extLst>
      <p:ext uri="{BB962C8B-B14F-4D97-AF65-F5344CB8AC3E}">
        <p14:creationId xmlns:p14="http://schemas.microsoft.com/office/powerpoint/2010/main" val="2969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드론 본체 조립 </a:t>
            </a:r>
            <a:r>
              <a:rPr lang="en-US" altLang="ko-KR"/>
              <a:t>1</a:t>
            </a:r>
            <a:r>
              <a:rPr lang="ko-KR" altLang="en-US"/>
              <a:t>안 상세 정보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/>
              <a:t>드론 </a:t>
            </a:r>
            <a:r>
              <a:rPr lang="en-US" altLang="ko-KR" sz="1600"/>
              <a:t>: </a:t>
            </a:r>
            <a:r>
              <a:rPr lang="en-US" sz="1600"/>
              <a:t>HJ2804-X1 QAV280 280mm 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https://www.eleparts.co.kr/goods/view?no=4100966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3DR </a:t>
            </a:r>
            <a:r>
              <a:rPr lang="ko-KR" altLang="en-US" sz="1600"/>
              <a:t>무선 텔레 메트리 </a:t>
            </a:r>
            <a:r>
              <a:rPr lang="en-US" altLang="ko-KR" sz="1600"/>
              <a:t>433MHZ  Pixhawk PX4 </a:t>
            </a:r>
            <a:r>
              <a:rPr lang="ko-KR" altLang="en-US" sz="1600"/>
              <a:t>용 데이터 전송 모듈 </a:t>
            </a:r>
            <a:r>
              <a:rPr lang="en-US" altLang="ko-KR" sz="1600"/>
              <a:t>– 433Mhz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4"/>
              </a:rPr>
              <a:t>https://www.banggood.com/ko/New-Upgraded-V2_0-3DR-Radio-Telemetry-433MHZ-915MHZ-Data-Transmission-Module-For-APM-Pixhawk-PX4-p-1304758.html?ID=510651&amp;cur_warehouse=CN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XT-60 </a:t>
            </a:r>
            <a:r>
              <a:rPr lang="ko-KR" altLang="en-US" sz="1600"/>
              <a:t>케이블</a:t>
            </a:r>
            <a:r>
              <a:rPr lang="en-US" altLang="ko-KR" sz="1600"/>
              <a:t>: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https://www.banggood.com/ko/20cm-30cm-Battery-ESC-XT60-Plug-Extension-Wire-Cable-Male-Female-p-1075916.html?rmmds=buy&amp;ID=517325&amp;cur_warehouse=CN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2.4GHz 7CH (18</a:t>
            </a:r>
            <a:r>
              <a:rPr lang="ko-KR" altLang="en-US" sz="1480"/>
              <a:t>만원</a:t>
            </a:r>
            <a:r>
              <a:rPr lang="en-US" altLang="ko-KR" sz="1480"/>
              <a:t>)  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http://ercmall.co.kr/product/detail.html?product_no=5959&amp;cate_no=392&amp;display_group=1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/>
              <a:t>NAVIO </a:t>
            </a:r>
            <a:r>
              <a:rPr lang="ko-KR" altLang="en-US"/>
              <a:t>기반 드론 본체 조립 </a:t>
            </a:r>
            <a:r>
              <a:rPr lang="en-US" altLang="ko-KR"/>
              <a:t>2</a:t>
            </a:r>
            <a:r>
              <a:rPr lang="ko-KR" altLang="en-US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3951735149"/>
              </p:ext>
            </p:extLst>
          </p:nvPr>
        </p:nvGraphicFramePr>
        <p:xfrm>
          <a:off x="681038" y="1255709"/>
          <a:ext cx="8543923" cy="4212976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49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드론</a:t>
                      </a:r>
                      <a:r>
                        <a:rPr lang="ko-KR" altLang="en-US" baseline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White propeller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Bebop drone 2 feet pack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 </a:t>
                      </a:r>
                      <a:r>
                        <a:rPr lang="ko-KR" altLang="en-US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Spare</a:t>
                      </a:r>
                      <a:r>
                        <a:rPr lang="en-US" baseline="0"/>
                        <a:t> Part</a:t>
                      </a: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r>
                        <a:rPr lang="ko-KR" altLang="en-US"/>
                        <a:t>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VEGA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베가 그래핀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1300mAh 35C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15,000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PPM RC </a:t>
                      </a:r>
                      <a:r>
                        <a:rPr lang="ko-KR" altLang="en-US" smtClean="0"/>
                        <a:t>수신기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X8R Receiver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  <a:r>
                        <a:rPr lang="en-US" baseline="0"/>
                        <a:t> </a:t>
                      </a:r>
                      <a:r>
                        <a:rPr lang="ko-KR" altLang="en-US" baseline="0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NAVIO </a:t>
                      </a:r>
                      <a:r>
                        <a:rPr lang="ko-KR" altLang="en-US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98817071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PPM RC </a:t>
                      </a:r>
                      <a:r>
                        <a:rPr lang="ko-KR" altLang="en-US" smtClean="0"/>
                        <a:t>조정기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NAVIO </a:t>
                      </a:r>
                      <a:r>
                        <a:rPr lang="ko-KR" altLang="en-US" dirty="0"/>
                        <a:t>조립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4962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/>
              <a:t>NAVIO </a:t>
            </a:r>
            <a:r>
              <a:rPr lang="ko-KR" altLang="en-US" sz="3200"/>
              <a:t>기반 드론 본체 조립 </a:t>
            </a:r>
            <a:r>
              <a:rPr lang="en-US" altLang="ko-KR" sz="3200"/>
              <a:t>2</a:t>
            </a:r>
            <a:r>
              <a:rPr lang="ko-KR" altLang="en-US" sz="320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>
                <a:hlinkClick r:id="rId3"/>
              </a:rPr>
              <a:t>https://helsel.co.kr/product/list.html?cate_no=3080</a:t>
            </a:r>
            <a:endParaRPr lang="en-US" altLang="ko-KR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dirty="0"/>
              <a:t>Bebop 2 Central Cross </a:t>
            </a:r>
            <a:r>
              <a:rPr lang="en-US" sz="1400" dirty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4"/>
              </a:rPr>
              <a:t>https://smartstore.naver.com/starkrobotics/products/2399921569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5"/>
              </a:rPr>
              <a:t>https://helsel.co.kr/product/detail.html?product_no=26823&amp;cate_no=3080&amp;display_group=1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6"/>
              </a:rPr>
              <a:t>https://helsel.co.kr/product/detail.html?product_no=26821&amp;cate_no=3080&amp;display_group=1</a:t>
            </a: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dirty="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dirty="0">
                <a:hlinkClick r:id="rId7"/>
              </a:rPr>
              <a:t>https://helsel.co.kr/product/detail.html?product_no=27116&amp;cate_no=3080&amp;display_group=1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8"/>
              </a:rPr>
              <a:t>https</a:t>
            </a:r>
            <a:r>
              <a:rPr lang="en-US" sz="1600">
                <a:hlinkClick r:id="rId8"/>
              </a:rPr>
              <a:t>://</a:t>
            </a:r>
            <a:r>
              <a:rPr lang="en-US" sz="1600" smtClean="0">
                <a:hlinkClick r:id="rId8"/>
              </a:rPr>
              <a:t>helsel.co.kr/product/detail.html?product_no=27119&amp;cate_no=3080&amp;display_group=1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FrSky</a:t>
            </a:r>
            <a:r>
              <a:rPr lang="en-US" altLang="ko-KR" sz="1600" dirty="0"/>
              <a:t> X8R Receiver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dirty="0"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lang="en-US" sz="1600" dirty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FrSky</a:t>
            </a:r>
            <a:r>
              <a:rPr lang="en-US" altLang="ko-KR" sz="1600" dirty="0">
                <a:solidFill>
                  <a:srgbClr val="FF0000"/>
                </a:solidFill>
              </a:rPr>
              <a:t> X8R Transmitter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rgbClr val="FF0000"/>
                </a:solidFill>
              </a:rPr>
              <a:t>s</a:t>
            </a: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VEGA</a:t>
            </a:r>
            <a:r>
              <a:rPr lang="ko-KR" altLang="en-US" sz="1600">
                <a:solidFill>
                  <a:schemeClr val="tx1"/>
                </a:solidFill>
              </a:rPr>
              <a:t>베가 그래핀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셀 </a:t>
            </a:r>
            <a:r>
              <a:rPr lang="en-US" altLang="ko-KR" sz="1600">
                <a:solidFill>
                  <a:schemeClr val="tx1"/>
                </a:solidFill>
              </a:rPr>
              <a:t>1300mAh 35C </a:t>
            </a:r>
            <a:r>
              <a:rPr lang="ko-KR" altLang="en-US" sz="1600">
                <a:solidFill>
                  <a:schemeClr val="tx1"/>
                </a:solidFill>
              </a:rPr>
              <a:t>배터리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https://smartstore.naver.com/ssrc/products/3858442536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877</Words>
  <Application>Microsoft Office PowerPoint</Application>
  <PresentationFormat>A4 용지(210x297mm)</PresentationFormat>
  <Paragraphs>361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기타 구매 품목 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62</cp:revision>
  <dcterms:created xsi:type="dcterms:W3CDTF">2018-03-04T04:23:51Z</dcterms:created>
  <dcterms:modified xsi:type="dcterms:W3CDTF">2019-06-15T13:18:10Z</dcterms:modified>
</cp:coreProperties>
</file>