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73" r:id="rId7"/>
    <p:sldId id="268" r:id="rId8"/>
    <p:sldId id="266" r:id="rId9"/>
    <p:sldId id="269" r:id="rId10"/>
    <p:sldId id="271" r:id="rId11"/>
    <p:sldId id="272" r:id="rId12"/>
    <p:sldId id="264" r:id="rId13"/>
    <p:sldId id="265" r:id="rId1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PXgO62KK0GLPE4rfhwSHbXSp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7B4C5-E569-4E65-9D09-BF25285E5803}">
  <a:tblStyle styleId="{CC17B4C5-E569-4E65-9D09-BF25285E58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82CDEB-BB73-4904-B477-E02E3B67DFD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7966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45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02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41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59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08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7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njoycompany/products/4542716496?NaPm=ct%3Djwu57zuw|ci%3Dd5aabb1d47f3802b621b852a3f40f3848b1cd395|tr%3Dligh|sn%3D962251|ic%3D|hk%3Df87eb25d2ef680811954940246bab68ce954423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52733197?utm_source=naver_ep&amp;utm_medium=PRICE_af&amp;utm_campaign=null&amp;NaPm=ct%3Djwu5f39c|ci%3D15a7d1b58b53f090b967d933894518950cdd1a2d|tr%3Dligh|sn%3D197023|hk%3Deb67423e4eb13ffbb666ca9aab8da9b419a467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adin.co.kr/shop/wproduct.aspx?ItemId=181241083" TargetMode="External"/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://www.yes24.com/Product/Goods/626233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p-link.com/kr/home-networking/adapter/tl-wn725n/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store.naver.com/makersplanet/products/332203774?NaPm=ct%3Djwumrvjk|ci%3D14f23f6ad99112b8961039e916147f0750a2acd7|tr%3Dslsl|sn%3D307839|ic%3D|hk%3Db0d8b83f0ff7c0312d4b0c49f813bc779b6d79a0" TargetMode="External"/><Relationship Id="rId3" Type="http://schemas.openxmlformats.org/officeDocument/2006/relationships/hyperlink" Target="https://www.eleparts.co.kr/goods/view?no=4100966" TargetMode="External"/><Relationship Id="rId7" Type="http://schemas.openxmlformats.org/officeDocument/2006/relationships/hyperlink" Target="http://ercmall.co.kr/product/detail.html?product_no=5375&amp;cate_no=129&amp;display_group=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.susungrc.com/product/vega-%EB%B2%A0%EA%B0%80-%EA%B7%B8%EB%9E%98%ED%95%80-3%EC%85%80-1300mah-35c-%EB%B0%B0%ED%84%B0%EB%A6%AC/988/category/27/display/1/" TargetMode="External"/><Relationship Id="rId5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4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ssrc/products/38584425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4320"/>
              <a:t>지능형 드론 멘토링 과정</a:t>
            </a:r>
            <a:br>
              <a:rPr lang="en-US" sz="4320"/>
            </a:br>
            <a:r>
              <a:rPr lang="en-US" sz="4320"/>
              <a:t>2</a:t>
            </a:r>
            <a:r>
              <a:rPr lang="ko-KR" altLang="en-US" sz="4320"/>
              <a:t>차 </a:t>
            </a:r>
            <a:r>
              <a:rPr lang="en-US" sz="4320"/>
              <a:t>H/W 구매 목록</a:t>
            </a:r>
            <a:br>
              <a:rPr lang="en-US" sz="4320"/>
            </a:br>
            <a:r>
              <a:rPr lang="en-US" sz="4320"/>
              <a:t>2019년 6월</a:t>
            </a:r>
            <a:endParaRPr sz="432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스티로폼 비행기 제작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1855958321"/>
              </p:ext>
            </p:extLst>
          </p:nvPr>
        </p:nvGraphicFramePr>
        <p:xfrm>
          <a:off x="681038" y="1167319"/>
          <a:ext cx="8543923" cy="2884789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6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765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에어글라이더 스티로폼 비행기</a:t>
                      </a:r>
                      <a:endParaRPr lang="en-US" sz="1400" b="0" i="0" u="none" strike="noStrike" cap="none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3,000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dk1"/>
                          </a:solidFill>
                        </a:rPr>
                        <a:t>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모터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크레이지 플라이 모터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모터는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배 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필요</a:t>
                      </a:r>
                      <a:endParaRPr lang="en-US" altLang="ko-KR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크레이지 플라이 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200" smtClean="0">
                          <a:solidFill>
                            <a:srgbClr val="FF0000"/>
                          </a:solidFill>
                        </a:rPr>
                        <a:t>크레이지 플라이 프로펠러 보다 큰것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9363317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파워</a:t>
                      </a:r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온오프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4499572"/>
            <a:ext cx="9048178" cy="185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ko-KR" altLang="en-US" sz="2000" b="1"/>
              <a:t>에어글라이더 스티로폼 비행기</a:t>
            </a:r>
            <a:r>
              <a:rPr lang="ko-KR" altLang="en-US" sz="1200"/>
              <a:t> </a:t>
            </a:r>
            <a:r>
              <a:rPr lang="en-US" altLang="ko-KR" sz="1480"/>
              <a:t>: </a:t>
            </a:r>
            <a:r>
              <a:rPr lang="en-US" sz="1600"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82948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모형 비행기 제작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3136568769"/>
              </p:ext>
            </p:extLst>
          </p:nvPr>
        </p:nvGraphicFramePr>
        <p:xfrm>
          <a:off x="681038" y="1167319"/>
          <a:ext cx="8543923" cy="2842533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6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19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아카데미 </a:t>
                      </a:r>
                      <a:r>
                        <a:rPr lang="en-US" altLang="ko-KR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R-2 </a:t>
                      </a: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고무동력기</a:t>
                      </a:r>
                      <a:endParaRPr lang="en-US" sz="1400" b="0" i="0" u="none" strike="noStrike" cap="none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7,000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dk1"/>
                          </a:solidFill>
                        </a:rPr>
                        <a:t>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모터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ko-KR" altLang="en-US" sz="1200" smtClean="0">
                          <a:solidFill>
                            <a:srgbClr val="FF0000"/>
                          </a:solidFill>
                        </a:rPr>
                        <a:t>미터  이상 고도 비행 금지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008102373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ko-KR" altLang="en-US" sz="1480"/>
              <a:t>아케데미 </a:t>
            </a:r>
            <a:r>
              <a:rPr lang="en-US" altLang="ko-KR" sz="1480"/>
              <a:t>R-2 </a:t>
            </a:r>
            <a:r>
              <a:rPr lang="ko-KR" altLang="en-US" sz="1480"/>
              <a:t>고무 동력기 </a:t>
            </a:r>
            <a:r>
              <a:rPr lang="en-US" altLang="ko-KR" sz="1480"/>
              <a:t>: </a:t>
            </a:r>
            <a:r>
              <a:rPr lang="en-US" sz="1600">
                <a:hlinkClick r:id="rId3"/>
              </a:rPr>
              <a:t>https://front.wemakeprice.com/product/152733197?utm_source=naver_ep&amp;utm_medium=PRICE_af&amp;utm_campaign=null&amp;NaPm=ct%3Djwu5f39c%7Cci%3D15a7d1b58b53f090b967d933894518950cdd1a2d%7Ctr%3Dligh%7Csn%3D197023%7Chk%3Deb67423e4eb13ffbb666ca9aab8da9b419a46725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lang="en-US" sz="160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81447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3363245162"/>
              </p:ext>
            </p:extLst>
          </p:nvPr>
        </p:nvGraphicFramePr>
        <p:xfrm>
          <a:off x="681038" y="1255713"/>
          <a:ext cx="8543925" cy="4766443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19-06-10(</a:t>
                      </a:r>
                      <a:r>
                        <a:rPr lang="ko-KR" altLang="en-US" sz="1600" u="none" strike="noStrike" cap="none"/>
                        <a:t>월</a:t>
                      </a:r>
                      <a:r>
                        <a:rPr lang="en-US" sz="1600" u="none" strike="noStrike" cap="none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1.2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19-06-12(</a:t>
                      </a:r>
                      <a:r>
                        <a:rPr lang="ko-KR" altLang="en-US" sz="1600" u="none" strike="noStrike" cap="none"/>
                        <a:t>월</a:t>
                      </a:r>
                      <a:r>
                        <a:rPr lang="en-US" sz="1600" u="none" strike="noStrike" cap="none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ko-KR" altLang="en-US" sz="1600" u="none" strike="noStrike" cap="none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600" baseline="0">
                          <a:solidFill>
                            <a:schemeClr val="dk1"/>
                          </a:solidFill>
                        </a:rPr>
                        <a:t>=&gt;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키트 로</a:t>
                      </a: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</a:t>
            </a:r>
            <a:r>
              <a:rPr lang="ko-KR" altLang="en-US"/>
              <a:t>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>
            <p:extLst>
              <p:ext uri="{D42A27DB-BD31-4B8C-83A1-F6EECF244321}">
                <p14:modId xmlns:p14="http://schemas.microsoft.com/office/powerpoint/2010/main" val="2796626262"/>
              </p:ext>
            </p:extLst>
          </p:nvPr>
        </p:nvGraphicFramePr>
        <p:xfrm>
          <a:off x="681038" y="1255713"/>
          <a:ext cx="8543886" cy="3754835"/>
        </p:xfrm>
        <a:graphic>
          <a:graphicData uri="http://schemas.openxmlformats.org/drawingml/2006/table">
            <a:tbl>
              <a:tblPr firstRow="1" bandRow="1">
                <a:tableStyleId>{CC17B4C5-E569-4E65-9D09-BF25285E5803}</a:tableStyleId>
              </a:tblPr>
              <a:tblGrid>
                <a:gridCol w="6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73889734"/>
                    </a:ext>
                  </a:extLst>
                </a:gridCol>
                <a:gridCol w="113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095">
                  <a:extLst>
                    <a:ext uri="{9D8B030D-6E8A-4147-A177-3AD203B41FA5}">
                      <a16:colId xmlns:a16="http://schemas.microsoft.com/office/drawing/2014/main" val="2385396538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차수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r>
                        <a:rPr lang="ko-KR" altLang="en-US"/>
                        <a:t>차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NAVIO2 , 드론 </a:t>
                      </a:r>
                      <a:r>
                        <a:rPr lang="ko-KR" alt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본체</a:t>
                      </a: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NAVIO2 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</a:rPr>
                        <a:t>콘트롤러</a:t>
                      </a: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 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</a:t>
                      </a:r>
                      <a:r>
                        <a:rPr lang="ko-KR" altLang="en-US"/>
                        <a:t>차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차</a:t>
                      </a:r>
                      <a:endParaRPr sz="14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</a:t>
                      </a:r>
                      <a:r>
                        <a:rPr 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4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차</a:t>
                      </a:r>
                      <a:endParaRPr sz="14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</a:t>
                      </a:r>
                      <a:r>
                        <a:rPr 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모형비행기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스티로폼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고무동력기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드론 부품 목록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176626826"/>
              </p:ext>
            </p:extLst>
          </p:nvPr>
        </p:nvGraphicFramePr>
        <p:xfrm>
          <a:off x="681038" y="1167320"/>
          <a:ext cx="8543923" cy="2553716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3981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3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Logitech Gamepad F310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드론 배터리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타투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R-LINE 4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셀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1550mAh 100C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배터리</a:t>
                      </a: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4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GT-R530 </a:t>
                      </a:r>
                      <a:r>
                        <a:rPr lang="ko-KR" altLang="en-US" sz="1400"/>
                        <a:t>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8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</a:t>
                      </a:r>
                      <a:r>
                        <a:rPr lang="en-US" altLang="ko-KR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USB </a:t>
                      </a: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랜카드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TL-WN725N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7,000</a:t>
                      </a:r>
                      <a:r>
                        <a:rPr lang="en-US" sz="1400" baseline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rgbClr val="FF0000"/>
                          </a:solidFill>
                        </a:rPr>
                        <a:t>원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와이파이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불량시 대처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81241318"/>
                  </a:ext>
                </a:extLst>
              </a:tr>
              <a:tr h="40933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/>
                        <a:t>서적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라즈베리 파이 드론 만들고 직접 코딩하기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서민우 저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서적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단계별 맞춤형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DIY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드론 만들기 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김재영 저</a:t>
                      </a: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3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 2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800813"/>
            <a:ext cx="9048178" cy="28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85750" indent="-285750">
              <a:lnSpc>
                <a:spcPct val="90000"/>
              </a:lnSpc>
              <a:spcBef>
                <a:spcPts val="500"/>
              </a:spcBef>
              <a:buSzPts val="1480"/>
              <a:buFont typeface="Arial" panose="020B0604020202020204" pitchFamily="34" charset="0"/>
              <a:buChar char="•"/>
            </a:pPr>
            <a:r>
              <a:rPr lang="en-US" sz="1480"/>
              <a:t>GamePad F310 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lang="en-US" sz="1600">
              <a:hlinkClick r:id="rId4"/>
            </a:endParaRP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4"/>
              </a:rPr>
              <a:t>https://www.amazon.com/Logitech-940-000110-Gamepad-F310/dp/B003VAHYQY</a:t>
            </a:r>
            <a:r>
              <a:rPr lang="en-US" sz="1480" u="sng">
                <a:solidFill>
                  <a:schemeClr val="hlink"/>
                </a:solidFill>
              </a:rPr>
              <a:t> </a:t>
            </a:r>
          </a:p>
          <a:p>
            <a:pPr marL="379730" lvl="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타투 </a:t>
            </a:r>
            <a:r>
              <a:rPr lang="en-US" altLang="ko-KR" sz="1480"/>
              <a:t>R-LINE 4</a:t>
            </a:r>
            <a:r>
              <a:rPr lang="ko-KR" altLang="en-US" sz="1480"/>
              <a:t>셀 </a:t>
            </a:r>
            <a:r>
              <a:rPr lang="en-US" altLang="ko-KR" sz="1480"/>
              <a:t>1550mAh 100C </a:t>
            </a:r>
            <a:r>
              <a:rPr lang="ko-KR" altLang="en-US" sz="1480"/>
              <a:t>배터리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5"/>
              </a:rPr>
              <a:t>https://</a:t>
            </a:r>
            <a:r>
              <a:rPr lang="en-US" sz="1600" smtClean="0">
                <a:hlinkClick r:id="rId5"/>
              </a:rPr>
              <a:t>smartstore.naver.com/ssrc/products/3001037622</a:t>
            </a:r>
            <a:endParaRPr lang="en-US" sz="1600" smtClean="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480"/>
              <a:t>Wi-Fi </a:t>
            </a:r>
            <a:r>
              <a:rPr lang="ko-KR" altLang="en-US" sz="1480"/>
              <a:t>동굴 </a:t>
            </a:r>
            <a:r>
              <a:rPr lang="en-US" altLang="ko-KR" sz="1480"/>
              <a:t>TL-WN725N</a:t>
            </a:r>
            <a:r>
              <a:rPr lang="ko-KR" altLang="en-US" sz="1480"/>
              <a:t> </a:t>
            </a:r>
            <a:r>
              <a:rPr lang="en-US" altLang="ko-KR" sz="1480"/>
              <a:t>: </a:t>
            </a:r>
            <a:r>
              <a:rPr lang="en-US" sz="1600">
                <a:hlinkClick r:id="rId6"/>
              </a:rPr>
              <a:t>https://www.tp-link.com/kr/home-networking/adapter/tl-wn725n/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라즈베리 파이 드론 만들고 직접 코딩하기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7"/>
              </a:rPr>
              <a:t>http://www.yes24.com/Product/Goods/62623313</a:t>
            </a:r>
            <a:endParaRPr lang="en-US" altLang="ko-KR" sz="148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단계별 맞춤형 </a:t>
            </a:r>
            <a:r>
              <a:rPr lang="en-US" altLang="ko-KR" sz="1480"/>
              <a:t>DIY </a:t>
            </a:r>
            <a:r>
              <a:rPr lang="ko-KR" altLang="en-US" sz="1480"/>
              <a:t>드론 만들기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8"/>
              </a:rPr>
              <a:t>https://www.aladin.co.kr/shop/wproduct.aspx?ItemId=181241083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56152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+ Raspberry PI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344957392"/>
              </p:ext>
            </p:extLst>
          </p:nvPr>
        </p:nvGraphicFramePr>
        <p:xfrm>
          <a:off x="681038" y="1255713"/>
          <a:ext cx="8543923" cy="287020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664254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204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66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  <a:gridCol w="651329">
                  <a:extLst>
                    <a:ext uri="{9D8B030D-6E8A-4147-A177-3AD203B41FA5}">
                      <a16:colId xmlns:a16="http://schemas.microsoft.com/office/drawing/2014/main" val="2416430855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구매처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진행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i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1" i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1" i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NAVIO2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20 만원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5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>
                          <a:solidFill>
                            <a:srgbClr val="00B050"/>
                          </a:solidFill>
                        </a:rPr>
                        <a:t>교육용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smtClean="0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00B050"/>
                          </a:solidFill>
                        </a:rPr>
                        <a:t>수리용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smtClean="0">
                          <a:solidFill>
                            <a:srgbClr val="00B050"/>
                          </a:solidFill>
                        </a:rPr>
                        <a:t>완료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00B050"/>
                          </a:solidFill>
                        </a:rPr>
                        <a:t>차량</a:t>
                      </a:r>
                      <a:r>
                        <a:rPr lang="en-US" altLang="ko-KR" b="1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b="1">
                          <a:solidFill>
                            <a:srgbClr val="00B050"/>
                          </a:solidFill>
                        </a:rPr>
                        <a:t>자율주행</a:t>
                      </a:r>
                      <a:r>
                        <a:rPr lang="en-US" altLang="ko-KR" b="1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smtClean="0">
                          <a:solidFill>
                            <a:srgbClr val="00B050"/>
                          </a:solidFill>
                        </a:rPr>
                        <a:t>완료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키트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키트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수리용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 strike="sngStrike" baseline="0">
                          <a:solidFill>
                            <a:schemeClr val="dk1"/>
                          </a:solidFill>
                        </a:rPr>
                        <a:t>키트</a:t>
                      </a:r>
                      <a:endParaRPr sz="1400" b="0" strike="sngStrike" baseline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i="0" u="none" strike="sngStrike" cap="none" baseline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trike="sngStrike" baseline="0"/>
                        <a:t>차량</a:t>
                      </a:r>
                      <a:r>
                        <a:rPr lang="en-US" altLang="ko-KR" strike="sngStrike" baseline="0"/>
                        <a:t>(</a:t>
                      </a:r>
                      <a:r>
                        <a:rPr lang="ko-KR" altLang="en-US" strike="sngStrike" baseline="0"/>
                        <a:t>자율주행</a:t>
                      </a:r>
                      <a:r>
                        <a:rPr lang="en-US" altLang="ko-KR" strike="sngStrike" baseline="0"/>
                        <a:t>)</a:t>
                      </a:r>
                      <a:endParaRPr lang="en-US" strike="sngStrike" baseline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strike="sngStrike" baseline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ko-KR" altLang="en-US" sz="1400" b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라즈베리</a:t>
                      </a: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카메라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라즈베리파이 카메라 모듈 </a:t>
                      </a:r>
                      <a:r>
                        <a:rPr lang="en-US" altLang="ko-KR" sz="1400" b="0" i="0" u="none" strike="noStrike" cap="none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5MP</a:t>
                      </a:r>
                      <a:endParaRPr lang="ko-KR" altLang="en-US" sz="1400" b="0" i="0" u="none" strike="noStrike" cap="none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만원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339479966"/>
                  </a:ext>
                </a:extLst>
              </a:tr>
            </a:tbl>
          </a:graphicData>
        </a:graphic>
      </p:graphicFrame>
      <p:pic>
        <p:nvPicPr>
          <p:cNvPr id="9" name="Picture 4" descr="Emlid Navio2 â Raspberry Pi autopilot HAT powered by ArduPilot &amp; R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0781" y="4713942"/>
            <a:ext cx="1141863" cy="149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489" y="5177781"/>
            <a:ext cx="1565600" cy="1015686"/>
          </a:xfrm>
          <a:prstGeom prst="rect">
            <a:avLst/>
          </a:prstGeom>
        </p:spPr>
      </p:pic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3150606" y="4080729"/>
            <a:ext cx="6074355" cy="22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NAVIO2 : </a:t>
            </a:r>
            <a:r>
              <a:rPr lang="en-US" sz="1480" u="sng">
                <a:solidFill>
                  <a:schemeClr val="hlink"/>
                </a:solidFill>
                <a:hlinkClick r:id="rId5"/>
              </a:rPr>
              <a:t>https://emlid.com/navio/</a:t>
            </a:r>
            <a:endParaRPr lang="en-US" sz="1480" u="sng">
              <a:solidFill>
                <a:schemeClr val="hlink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RASPBERRY PI B+ </a:t>
            </a:r>
            <a:r>
              <a:rPr lang="ko-KR" altLang="en-US" sz="1600"/>
              <a:t>스타트 키트 블랙에디션 </a:t>
            </a:r>
            <a:r>
              <a:rPr lang="en-US" altLang="ko-KR" sz="160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6"/>
              </a:rPr>
              <a:t>https://</a:t>
            </a:r>
            <a:r>
              <a:rPr lang="en-US" sz="1600" smtClean="0">
                <a:hlinkClick r:id="rId6"/>
              </a:rPr>
              <a:t>eleparts.co.kr/goods/view?no=6396306</a:t>
            </a:r>
            <a:endParaRPr lang="en-US" sz="1600" smtClean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라즈베리파이 카메라 </a:t>
            </a:r>
            <a:r>
              <a:rPr lang="ko-KR" altLang="en-US" sz="1480"/>
              <a:t>모듈 </a:t>
            </a:r>
            <a:r>
              <a:rPr lang="en-US" altLang="ko-KR" sz="1480" smtClean="0"/>
              <a:t>5MP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7"/>
              </a:rPr>
              <a:t>http</a:t>
            </a:r>
            <a:r>
              <a:rPr lang="en-US" sz="1600">
                <a:hlinkClick r:id="rId7"/>
              </a:rPr>
              <a:t>://</a:t>
            </a:r>
            <a:r>
              <a:rPr lang="en-US" sz="1600" smtClean="0">
                <a:hlinkClick r:id="rId7"/>
              </a:rPr>
              <a:t>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z="3600"/>
              <a:t>NAVIO </a:t>
            </a:r>
            <a:r>
              <a:rPr lang="ko-KR" altLang="en-US" sz="3600"/>
              <a:t>드론 본체 조립 </a:t>
            </a:r>
            <a:r>
              <a:rPr lang="en-US" altLang="ko-KR" sz="3600"/>
              <a:t>1</a:t>
            </a:r>
            <a:r>
              <a:rPr lang="ko-KR" altLang="en-US" sz="3600"/>
              <a:t>안 </a:t>
            </a:r>
            <a:endParaRPr sz="3600"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9" name="Google Shape;103;p4"/>
          <p:cNvGraphicFramePr/>
          <p:nvPr>
            <p:extLst>
              <p:ext uri="{D42A27DB-BD31-4B8C-83A1-F6EECF244321}">
                <p14:modId xmlns:p14="http://schemas.microsoft.com/office/powerpoint/2010/main" val="3973456401"/>
              </p:ext>
            </p:extLst>
          </p:nvPr>
        </p:nvGraphicFramePr>
        <p:xfrm>
          <a:off x="681038" y="1255713"/>
          <a:ext cx="8543923" cy="452921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83558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557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5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488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드론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HJ2804-X1 QAV280 280mm 4-Axis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15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2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VEGA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베가 그래핀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1300mAh 35C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15,000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NAVIO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조립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XT-60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3,000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31401234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Telemetry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3DR </a:t>
                      </a:r>
                      <a:r>
                        <a:rPr lang="ko-KR" alt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무선 텔레 메트리 </a:t>
                      </a:r>
                      <a:r>
                        <a:rPr lang="en-US" altLang="ko-KR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433MHZ Pixhawk PX4 </a:t>
                      </a:r>
                      <a:r>
                        <a:rPr lang="ko-KR" alt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용 데이터 전송 모듈 </a:t>
                      </a:r>
                      <a:r>
                        <a:rPr lang="en-US" altLang="ko-KR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- 433Mhz </a:t>
                      </a: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4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NAVIO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조립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95204930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PPM RC 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조정기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FrSky Taranis X9D Plus Transmitter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27</a:t>
                      </a:r>
                      <a:r>
                        <a:rPr lang="ko-KR" altLang="en-US" baseline="0" smtClean="0">
                          <a:solidFill>
                            <a:srgbClr val="FF0000"/>
                          </a:solidFill>
                        </a:rPr>
                        <a:t> 만원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NAVIO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조립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330297624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PPM RC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baseline="0" smtClean="0">
                          <a:solidFill>
                            <a:srgbClr val="FF0000"/>
                          </a:solidFill>
                        </a:rPr>
                        <a:t>수신기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FrSky X8R Receiver</a:t>
                      </a:r>
                      <a:endParaRPr lang="ko-KR" altLang="en-US" sz="1400" b="0" i="0" u="none" strike="noStrike" cap="none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400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rgbClr val="FF0000"/>
                          </a:solidFill>
                        </a:rPr>
                        <a:t>만원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NAVIO 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조립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448427694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555102296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972526320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4722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2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/>
              <a:t>NAVIO </a:t>
            </a:r>
            <a:r>
              <a:rPr lang="ko-KR" altLang="en-US"/>
              <a:t>드론 본체 조립 </a:t>
            </a:r>
            <a:r>
              <a:rPr lang="en-US" altLang="ko-KR"/>
              <a:t>1</a:t>
            </a:r>
            <a:r>
              <a:rPr lang="ko-KR" altLang="en-US"/>
              <a:t>안 상세 정보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600"/>
              <a:t>드론 </a:t>
            </a:r>
            <a:r>
              <a:rPr lang="en-US" altLang="ko-KR" sz="1600"/>
              <a:t>: </a:t>
            </a:r>
            <a:r>
              <a:rPr lang="en-US" sz="1600"/>
              <a:t>HJ2804-X1 QAV280 280mm 4-Axis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https://www.eleparts.co.kr/goods/view?no=4100966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/>
              <a:t>3DR </a:t>
            </a:r>
            <a:r>
              <a:rPr lang="ko-KR" altLang="en-US" sz="1600"/>
              <a:t>무선 텔레 메트리 </a:t>
            </a:r>
            <a:r>
              <a:rPr lang="en-US" altLang="ko-KR" sz="1600"/>
              <a:t>433MHZ  Pixhawk PX4 </a:t>
            </a:r>
            <a:r>
              <a:rPr lang="ko-KR" altLang="en-US" sz="1600"/>
              <a:t>용 데이터 전송 모듈 </a:t>
            </a:r>
            <a:r>
              <a:rPr lang="en-US" altLang="ko-KR" sz="1600"/>
              <a:t>– 433Mhz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4"/>
              </a:rPr>
              <a:t>https://www.banggood.com/ko/New-Upgraded-V2_0-3DR-Radio-Telemetry-433MHZ-915MHZ-Data-Transmission-Module-For-APM-Pixhawk-PX4-p-1304758.html?ID=510651&amp;cur_warehouse=CN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/>
              <a:t>XT-60 </a:t>
            </a:r>
            <a:r>
              <a:rPr lang="ko-KR" altLang="en-US" sz="1600"/>
              <a:t>케이블</a:t>
            </a:r>
            <a:r>
              <a:rPr lang="en-US" altLang="ko-KR" sz="1600"/>
              <a:t>: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5"/>
              </a:rPr>
              <a:t>https://www.banggood.com/ko/20cm-30cm-Battery-ESC-XT60-Plug-Extension-Wire-Cable-Male-Female-p-1075916.html?rmmds=buy&amp;ID=517325&amp;cur_warehouse=CN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VEGA</a:t>
            </a:r>
            <a:r>
              <a:rPr lang="ko-KR" altLang="en-US" sz="1600">
                <a:solidFill>
                  <a:schemeClr val="tx1"/>
                </a:solidFill>
              </a:rPr>
              <a:t>베가 그래핀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r>
              <a:rPr lang="ko-KR" altLang="en-US" sz="1600">
                <a:solidFill>
                  <a:schemeClr val="tx1"/>
                </a:solidFill>
              </a:rPr>
              <a:t>셀 </a:t>
            </a:r>
            <a:r>
              <a:rPr lang="en-US" altLang="ko-KR" sz="1600">
                <a:solidFill>
                  <a:schemeClr val="tx1"/>
                </a:solidFill>
              </a:rPr>
              <a:t>1300mAh 35C </a:t>
            </a:r>
            <a:r>
              <a:rPr lang="ko-KR" altLang="en-US" sz="1600">
                <a:solidFill>
                  <a:schemeClr val="tx1"/>
                </a:solidFill>
              </a:rPr>
              <a:t>배터리</a:t>
            </a:r>
            <a:endParaRPr lang="en-US" altLang="ko-KR" sz="160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6"/>
              </a:rPr>
              <a:t>http://m.susungrc.com/product/vega-%EB%B2%A0%EA%B0%80-%EA%B7%B8%EB%9E%98%ED%95%80-3%EC%85%80-1300mah-35c-%EB%B0%B0%ED%84%B0%EB%A6%AC/988/category/27/display/1/</a:t>
            </a:r>
            <a:endParaRPr lang="en-US" altLang="ko-KR" sz="148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Font typeface="Arial"/>
              <a:buChar char="•"/>
            </a:pPr>
            <a:r>
              <a:rPr lang="en-US" altLang="ko-KR" sz="1480" smtClean="0"/>
              <a:t>FrSky </a:t>
            </a:r>
            <a:r>
              <a:rPr lang="en-US" altLang="ko-KR" sz="1480"/>
              <a:t>Taranis X9D </a:t>
            </a:r>
            <a:r>
              <a:rPr lang="en-US" altLang="ko-KR" sz="1480"/>
              <a:t>Plus </a:t>
            </a:r>
            <a:r>
              <a:rPr lang="ko-KR" altLang="en-US" sz="1480" smtClean="0"/>
              <a:t>조정기</a:t>
            </a:r>
            <a:r>
              <a:rPr lang="en-US" altLang="ko-KR" sz="1480" smtClean="0"/>
              <a:t> </a:t>
            </a:r>
            <a:r>
              <a:rPr lang="en-US" altLang="ko-KR" sz="148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7"/>
              </a:rPr>
              <a:t>http</a:t>
            </a:r>
            <a:r>
              <a:rPr lang="en-US" sz="1600">
                <a:hlinkClick r:id="rId7"/>
              </a:rPr>
              <a:t>://</a:t>
            </a:r>
            <a:r>
              <a:rPr lang="en-US" sz="1600" smtClean="0">
                <a:hlinkClick r:id="rId7"/>
              </a:rPr>
              <a:t>ercmall.co.kr/product/detail.html?product_no=5375&amp;cate_no=129&amp;display_group=1</a:t>
            </a:r>
            <a:endParaRPr lang="en-US" sz="1600" smtClean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/>
              <a:t>FrSky </a:t>
            </a:r>
            <a:r>
              <a:rPr lang="en-US" altLang="ko-KR" sz="1600"/>
              <a:t>X8R </a:t>
            </a:r>
            <a:r>
              <a:rPr lang="ko-KR" altLang="en-US" sz="1600" smtClean="0"/>
              <a:t>수신기</a:t>
            </a:r>
            <a:endParaRPr lang="en-US" altLang="ko-KR" sz="1600"/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8"/>
              </a:rPr>
              <a:t>https</a:t>
            </a:r>
            <a:r>
              <a:rPr lang="en-US" sz="1600">
                <a:hlinkClick r:id="rId8"/>
              </a:rPr>
              <a:t>://</a:t>
            </a:r>
            <a:r>
              <a:rPr lang="en-US" sz="1600" smtClean="0">
                <a:hlinkClick r:id="rId8"/>
              </a:rPr>
              <a:t>smartstore.naver.com/makersplanet/products/332203774?NaPm=ct%3Djwumrvjk%7Cci%3D14f23f6ad99112b8961039e916147f0750a2acd7%7Ctr%3Dslsl%7Csn%3D307839%7Cic%3D%7Chk%3Db0d8b83f0ff7c0312d4b0c49f813bc779b6d79a0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altLang="ko-KR" sz="148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ko-KR" altLang="en-US" sz="148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25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/>
              <a:t>NAVIO </a:t>
            </a:r>
            <a:r>
              <a:rPr lang="ko-KR" altLang="en-US"/>
              <a:t>기반 드론 본체 조립 </a:t>
            </a:r>
            <a:r>
              <a:rPr lang="en-US" altLang="ko-KR"/>
              <a:t>2</a:t>
            </a:r>
            <a:r>
              <a:rPr lang="ko-KR" altLang="en-US"/>
              <a:t>안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9" name="Google Shape;103;p4"/>
          <p:cNvGraphicFramePr/>
          <p:nvPr>
            <p:extLst>
              <p:ext uri="{D42A27DB-BD31-4B8C-83A1-F6EECF244321}">
                <p14:modId xmlns:p14="http://schemas.microsoft.com/office/powerpoint/2010/main" val="3818777141"/>
              </p:ext>
            </p:extLst>
          </p:nvPr>
        </p:nvGraphicFramePr>
        <p:xfrm>
          <a:off x="681038" y="1255709"/>
          <a:ext cx="8543923" cy="3392370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83558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494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02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드론 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Bebop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Drone2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13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드론</a:t>
                      </a:r>
                      <a:r>
                        <a:rPr lang="ko-KR" altLang="en-US" baseline="0"/>
                        <a:t> 프레임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Bebop 2 Central Cross</a:t>
                      </a: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프로펠러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Bebop drone 2 White propeller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Spare</a:t>
                      </a:r>
                      <a:r>
                        <a:rPr lang="en-US" baseline="0"/>
                        <a:t> Part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Bebop drone 2 feet pack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1.6 </a:t>
                      </a:r>
                      <a:r>
                        <a:rPr lang="ko-KR" altLang="en-US"/>
                        <a:t>만원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/>
                        <a:t>Spare</a:t>
                      </a:r>
                      <a:r>
                        <a:rPr lang="en-US" b="0" baseline="0"/>
                        <a:t> Part</a:t>
                      </a:r>
                      <a:endParaRPr lang="ko-KR" altLang="en-US" sz="14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bebop drone 2 shafts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/>
                        <a:t>1</a:t>
                      </a:r>
                      <a:r>
                        <a:rPr lang="ko-KR" altLang="en-US" b="0"/>
                        <a:t>만원</a:t>
                      </a:r>
                      <a:endParaRPr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/>
                        <a:t>NAVIO </a:t>
                      </a:r>
                      <a:r>
                        <a:rPr lang="ko-KR" altLang="en-US" b="0"/>
                        <a:t>조립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XT-60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3,000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16771436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VEGA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베가 그래핀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1300mAh 35C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15,000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NAVIO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조립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82027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29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z="3200"/>
              <a:t>NAVIO </a:t>
            </a:r>
            <a:r>
              <a:rPr lang="ko-KR" altLang="en-US" sz="3200"/>
              <a:t>기반 드론 본체 조립 </a:t>
            </a:r>
            <a:r>
              <a:rPr lang="en-US" altLang="ko-KR" sz="3200"/>
              <a:t>2</a:t>
            </a:r>
            <a:r>
              <a:rPr lang="ko-KR" altLang="en-US" sz="3200"/>
              <a:t>안 상세 정보</a:t>
            </a:r>
            <a:endParaRPr sz="3200"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>
                <a:hlinkClick r:id="rId3"/>
              </a:rPr>
              <a:t>https://helsel.co.kr/product/list.html?cate_no=3080</a:t>
            </a:r>
            <a:endParaRPr lang="en-US" altLang="ko-KR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altLang="ko-KR" sz="1600" dirty="0"/>
              <a:t>Bebop 2 Central Cross </a:t>
            </a:r>
            <a:r>
              <a:rPr lang="en-US" sz="1400" dirty="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4"/>
              </a:rPr>
              <a:t>https://smartstore.naver.com/starkrobotics/products/2399921569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/>
              <a:t>bebop drone 2 motor kit :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5"/>
              </a:rPr>
              <a:t>https://helsel.co.kr/product/detail.html?product_no=26823&amp;cate_no=3080&amp;display_group=1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/>
              <a:t>Bebop drone 2 White propeller :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6"/>
              </a:rPr>
              <a:t>https://helsel.co.kr/product/detail.html?product_no=26821&amp;cate_no=3080&amp;display_group=1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/>
              <a:t>Bebop drone 2 feet pack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7"/>
              </a:rPr>
              <a:t>https://helsel.co.kr/product/detail.html?product_no=27116&amp;cate_no=3080&amp;display_group=1</a:t>
            </a:r>
            <a:endParaRPr lang="en-US" sz="1600" dirty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 dirty="0"/>
              <a:t>Bebop drone 2 shafts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 dirty="0">
                <a:hlinkClick r:id="rId8"/>
              </a:rPr>
              <a:t>https</a:t>
            </a:r>
            <a:r>
              <a:rPr lang="en-US" sz="1600">
                <a:hlinkClick r:id="rId8"/>
              </a:rPr>
              <a:t>://</a:t>
            </a:r>
            <a:r>
              <a:rPr lang="en-US" sz="1600" smtClean="0">
                <a:hlinkClick r:id="rId8"/>
              </a:rPr>
              <a:t>helsel.co.kr/product/detail.html?product_no=27119&amp;cate_no=3080&amp;display_group=1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VEGA</a:t>
            </a:r>
            <a:r>
              <a:rPr lang="ko-KR" altLang="en-US" sz="1600">
                <a:solidFill>
                  <a:schemeClr val="tx1"/>
                </a:solidFill>
              </a:rPr>
              <a:t>베가 그래핀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r>
              <a:rPr lang="ko-KR" altLang="en-US" sz="1600">
                <a:solidFill>
                  <a:schemeClr val="tx1"/>
                </a:solidFill>
              </a:rPr>
              <a:t>셀 </a:t>
            </a:r>
            <a:r>
              <a:rPr lang="en-US" altLang="ko-KR" sz="1600">
                <a:solidFill>
                  <a:schemeClr val="tx1"/>
                </a:solidFill>
              </a:rPr>
              <a:t>1300mAh 35C </a:t>
            </a:r>
            <a:r>
              <a:rPr lang="ko-KR" altLang="en-US" sz="1600">
                <a:solidFill>
                  <a:schemeClr val="tx1"/>
                </a:solidFill>
              </a:rPr>
              <a:t>배터리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  <a:hlinkClick r:id="rId9"/>
              </a:rPr>
              <a:t>https://</a:t>
            </a:r>
            <a:r>
              <a:rPr lang="en-US" altLang="ko-KR" sz="1600" smtClean="0">
                <a:solidFill>
                  <a:schemeClr val="tx1"/>
                </a:solidFill>
                <a:hlinkClick r:id="rId9"/>
              </a:rPr>
              <a:t>smartstore.naver.com/ssrc/products/3858442536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endParaRPr lang="en-US" altLang="ko-KR" sz="160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1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873</Words>
  <Application>Microsoft Office PowerPoint</Application>
  <PresentationFormat>A4 용지(210x297mm)</PresentationFormat>
  <Paragraphs>364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드론 본체 조립 1안 </vt:lpstr>
      <vt:lpstr>NAVIO 드론 본체 조립 1안 상세 정보</vt:lpstr>
      <vt:lpstr>NAVIO 기반 드론 본체 조립 2안</vt:lpstr>
      <vt:lpstr>NAVIO 기반 드론 본체 조립 2안 상세 정보</vt:lpstr>
      <vt:lpstr>스티로폼 비행기 제작 </vt:lpstr>
      <vt:lpstr>모형 비행기 제작 </vt:lpstr>
      <vt:lpstr>NAVIO2 드론 조립 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73</cp:revision>
  <dcterms:created xsi:type="dcterms:W3CDTF">2018-03-04T04:23:51Z</dcterms:created>
  <dcterms:modified xsi:type="dcterms:W3CDTF">2019-06-17T06:14:07Z</dcterms:modified>
</cp:coreProperties>
</file>