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1" r:id="rId4"/>
    <p:sldId id="272" r:id="rId5"/>
    <p:sldId id="268" r:id="rId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3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shopping.naver.com/detail/lite.nhn?nv_mid=20348928354&amp;cat_id=50004462&amp;frm=NVSHPAG&amp;query=%EA%B8%80%EB%9D%BC%EC%9D%B4%EB%8D%94&amp;NaPm=ct%3Dk0d1g7gw%7Cci%3Daf181e7cb2a7fe3cb2cde74b002f972f7e25b349%7Ctr%3Dslsl%7Csn%3D95694%7Chk%3Dc68bcc9a19db8c7a8161b57b16b3f6da41ad3264" TargetMode="External"/><Relationship Id="rId7" Type="http://schemas.openxmlformats.org/officeDocument/2006/relationships/hyperlink" Target="http://kymin.co.kr/goods/view?no=86115&amp;market=naver&amp;NaPm=ct%3Dk0d3dqk0%7Cci%3D764605b52213d660f6fc3dcaf016f691337732b3%7Ctr%3Dsls%7Csn%3D410583%7Chk%3D0c2a055141bddffd5ed13e04d52d16dcd351dbfe" TargetMode="External"/><Relationship Id="rId2" Type="http://schemas.openxmlformats.org/officeDocument/2006/relationships/hyperlink" Target="http://buyrc.co.kr/product/product_detail.asp?product_number=791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1st.co.kr/product/SellerProductDetail.tmall?method=getSellerProductDetail&amp;prdNo=2355359332&amp;gclid=CjwKCAjw8NfrBRA7EiwAfiVJpR4Pb5X64xlcVmtDGVUGFN_Fvdy9PWTeHl68fr4XGSI-vDVGlGyUfRoCny4QAvD_BwE&amp;utm_term=&amp;utm_campaign=%B1%B8%B1%DB%BC%EE%C7%CEPC+%C3%DF%B0%A1%C0%DB%BE%F7&amp;utm_source=%B1%B8%B1%DB_PC_S_%BC%EE%C7%CE&amp;utm_medium=%B0%CB%BB%F6" TargetMode="External"/><Relationship Id="rId5" Type="http://schemas.openxmlformats.org/officeDocument/2006/relationships/hyperlink" Target="https://search.shopping.naver.com/detail/lite.nhn?cat_id=50004462&amp;nv_mid=10652848438&amp;query=%EB%B3%B4%EC%9D%B4%EC%A0%80+V-7+%EA%B8%80%EB%9D%BC%EC%9D%B4%EB%8D%94&amp;frm=NVSCPRO&amp;NaPm=ct%3Dk0d1r1wg%7Cci%3D3cab5320f0aa1894c0b6b734390446cf105444df%7Ctr%3Dsls%7Csn%3D95694%7Chk%3D5addc60fef900854343fa7e634e01986ae50c8de" TargetMode="External"/><Relationship Id="rId4" Type="http://schemas.openxmlformats.org/officeDocument/2006/relationships/hyperlink" Target="https://front.wemakeprice.com/product/190439396?utm_source=naver_ep&amp;utm_medium=PRICE_af&amp;utm_campaign=null&amp;NaPm=ct%3Dk0d1l5pk%7Cci%3D8199b41158d4c18c3b6eb5e312a0916eb0972ad3%7Ctr%3Dslct%7Csn%3D197023%7Chk%3Dc78e5d66145fb9f086afdbc2f4ed6cf6646122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ko-KR" altLang="en-US" sz="3888" dirty="0"/>
              <a:t>자율비행</a:t>
            </a:r>
            <a:r>
              <a:rPr lang="en-US" altLang="ko-KR" sz="3888" dirty="0"/>
              <a:t> </a:t>
            </a:r>
            <a:r>
              <a:rPr lang="ko-KR" altLang="en-US" sz="3888" dirty="0"/>
              <a:t>구매 계획서</a:t>
            </a:r>
            <a:br>
              <a:rPr lang="en-US" sz="3888" dirty="0"/>
            </a:br>
            <a:r>
              <a:rPr lang="en-US" sz="3888" dirty="0"/>
              <a:t>2019년 9월 1</a:t>
            </a:r>
            <a:r>
              <a:rPr lang="ko-KR" altLang="en-US" sz="3888" dirty="0"/>
              <a:t>주</a:t>
            </a:r>
            <a:endParaRPr sz="3888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V 1.1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2019년 2학기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한세대학교 </a:t>
            </a:r>
            <a:r>
              <a:rPr lang="en-US" sz="2220" dirty="0" err="1"/>
              <a:t>자율</a:t>
            </a:r>
            <a:r>
              <a:rPr lang="en-US" sz="2220" dirty="0"/>
              <a:t> </a:t>
            </a:r>
            <a:r>
              <a:rPr lang="en-US" sz="2220" dirty="0" err="1"/>
              <a:t>비행</a:t>
            </a:r>
            <a:endParaRPr sz="22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2368482866"/>
              </p:ext>
            </p:extLst>
          </p:nvPr>
        </p:nvGraphicFramePr>
        <p:xfrm>
          <a:off x="681038" y="1255713"/>
          <a:ext cx="8543925" cy="476645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19-09-10(</a:t>
                      </a:r>
                      <a:r>
                        <a:rPr lang="ko-KR" altLang="en-US" sz="1600" u="none" strike="noStrike" cap="none" dirty="0"/>
                        <a:t>화</a:t>
                      </a:r>
                      <a:r>
                        <a:rPr lang="en-US" sz="1600" u="none" strike="noStrike" cap="none" dirty="0"/>
                        <a:t>)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z="3600" dirty="0"/>
              <a:t>자율 비행 연구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2156420904"/>
              </p:ext>
            </p:extLst>
          </p:nvPr>
        </p:nvGraphicFramePr>
        <p:xfrm>
          <a:off x="681038" y="1030817"/>
          <a:ext cx="8543924" cy="5382261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94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1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057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/>
                        <a:t>구매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/>
                        <a:t>제품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 err="1"/>
                        <a:t>모델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0" u="none" strike="noStrike" cap="none"/>
                        <a:t>단가</a:t>
                      </a:r>
                      <a:endParaRPr lang="en-US" altLang="ko-KR" sz="12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0" u="none" strike="noStrike" cap="none"/>
                        <a:t>(</a:t>
                      </a:r>
                      <a:r>
                        <a:rPr lang="ko-KR" altLang="en-US" sz="1200" b="0" u="none" strike="noStrike" cap="none"/>
                        <a:t>만원</a:t>
                      </a:r>
                      <a:r>
                        <a:rPr lang="en-US" altLang="ko-KR" sz="1200" b="0" u="none" strike="noStrike" cap="none"/>
                        <a:t>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u="none" strike="noStrike" cap="none"/>
                        <a:t>수량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 b="0" u="none" strike="noStrike" cap="none"/>
                        <a:t>소계</a:t>
                      </a:r>
                      <a:endParaRPr lang="en-US" altLang="ko-KR" sz="12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200" b="0" u="none" strike="noStrike" cap="none"/>
                        <a:t>(</a:t>
                      </a:r>
                      <a:r>
                        <a:rPr lang="ko-KR" altLang="en-US" sz="1200" b="0" u="none" strike="noStrike" cap="none"/>
                        <a:t>만원</a:t>
                      </a:r>
                      <a:r>
                        <a:rPr lang="en-US" altLang="ko-KR" sz="1200" b="0" u="none" strike="noStrike" cap="none"/>
                        <a:t>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비행기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Mini </a:t>
                      </a:r>
                      <a:r>
                        <a:rPr lang="en-US" sz="1200" b="0" u="none" strike="noStrike" cap="none" dirty="0" err="1">
                          <a:solidFill>
                            <a:schemeClr val="tx1"/>
                          </a:solidFill>
                        </a:rPr>
                        <a:t>Solius</a:t>
                      </a: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미니솔리우스</a:t>
                      </a:r>
                      <a:r>
                        <a:rPr lang="en-US" altLang="ko-KR" sz="1200" b="0" u="none" strike="noStrike" cap="none" dirty="0">
                          <a:solidFill>
                            <a:schemeClr val="tx1"/>
                          </a:solidFill>
                        </a:rPr>
                        <a:t>) 650mm x</a:t>
                      </a: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dirty="0">
                          <a:solidFill>
                            <a:schemeClr val="tx1"/>
                          </a:solidFill>
                        </a:rPr>
                        <a:t>490mm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1.6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11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85CM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초대형 스티로폼비행기 에어글라이더 점보사이즈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에어글라이더 블랙이글 스티로폼비행기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6.8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V-7 </a:t>
                      </a:r>
                      <a:r>
                        <a:rPr lang="ko-KR" altLang="en-US" sz="1200" dirty="0"/>
                        <a:t>글라이더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6.5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서보 모터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서보 모터 소형</a:t>
                      </a:r>
                      <a:r>
                        <a:rPr lang="en-US" altLang="ko-KR" sz="1200" dirty="0"/>
                        <a:t>(MG90S </a:t>
                      </a:r>
                      <a:r>
                        <a:rPr lang="ko-KR" altLang="en-US" sz="1200" dirty="0"/>
                        <a:t>급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6120846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전선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서보 모터</a:t>
                      </a:r>
                      <a:r>
                        <a:rPr lang="en-US" altLang="ko-KR" sz="1200" dirty="0"/>
                        <a:t>/RC </a:t>
                      </a:r>
                      <a:r>
                        <a:rPr lang="ko-KR" altLang="en-US" sz="1200" dirty="0"/>
                        <a:t>연결 케이블 전선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</a:rPr>
                        <a:t>12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30036066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RC </a:t>
                      </a:r>
                      <a:r>
                        <a:rPr lang="ko-KR" altLang="en-US" sz="1200" dirty="0"/>
                        <a:t>수신기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Futaba </a:t>
                      </a:r>
                      <a:r>
                        <a:rPr lang="ko-KR" altLang="en-US" sz="1200" dirty="0"/>
                        <a:t>수신기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만원 대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RC </a:t>
                      </a:r>
                      <a:r>
                        <a:rPr lang="ko-KR" altLang="en-US" sz="1200" dirty="0"/>
                        <a:t>수신기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r>
                        <a:rPr lang="ko-KR" altLang="en-US" sz="1200" dirty="0"/>
                        <a:t>만원 대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4593419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RC </a:t>
                      </a:r>
                      <a:r>
                        <a:rPr lang="ko-KR" altLang="en-US" sz="1200" dirty="0"/>
                        <a:t>송신기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r>
                        <a:rPr lang="ko-KR" altLang="en-US" sz="1200" dirty="0"/>
                        <a:t>만원 대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6021974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커팅매트 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PVC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녹색커팅매트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A3 450X300</a:t>
                      </a:r>
                      <a:endParaRPr lang="ko-KR" alt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0569992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Traxxas </a:t>
                      </a:r>
                      <a:r>
                        <a:rPr lang="ko-KR" altLang="en-US" sz="1200" dirty="0"/>
                        <a:t>배터리 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YS Power 7200mAh 7.4V</a:t>
                      </a:r>
                      <a:endParaRPr lang="en-US" altLang="ko-KR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6868997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Traxxas </a:t>
                      </a:r>
                      <a:r>
                        <a:rPr lang="ko-KR" altLang="en-US" sz="1200" dirty="0"/>
                        <a:t>배터리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커넥터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02924531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납땝 구리선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굵은 것</a:t>
                      </a:r>
                      <a:endParaRPr lang="en-US" altLang="ko-KR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납땝 흡입기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altLang="ko-KR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납땝 판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큰 것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09016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전동 차량 및 배터리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161287"/>
            <a:ext cx="8543925" cy="556019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비행기 </a:t>
            </a:r>
            <a:r>
              <a:rPr lang="en-US" altLang="ko-KR" sz="1600" dirty="0"/>
              <a:t>/ </a:t>
            </a:r>
            <a:r>
              <a:rPr lang="en-US" sz="1600" dirty="0">
                <a:solidFill>
                  <a:schemeClr val="tx1"/>
                </a:solidFill>
              </a:rPr>
              <a:t>Mini </a:t>
            </a:r>
            <a:r>
              <a:rPr lang="en-US" sz="1600" dirty="0" err="1">
                <a:solidFill>
                  <a:schemeClr val="tx1"/>
                </a:solidFill>
              </a:rPr>
              <a:t>Solius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미니솔리우스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pPr marL="742950" lvl="1" indent="-285750"/>
            <a:r>
              <a:rPr lang="en-US" sz="1600" dirty="0">
                <a:hlinkClick r:id="rId2"/>
              </a:rPr>
              <a:t>http://buyrc.co.kr/product/product_detail.asp?product_number=79186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비행기 </a:t>
            </a:r>
            <a:r>
              <a:rPr lang="en-US" altLang="ko-KR" sz="1600" dirty="0"/>
              <a:t>/ 85CM </a:t>
            </a:r>
            <a:r>
              <a:rPr lang="ko-KR" altLang="en-US" sz="1600" dirty="0"/>
              <a:t>초대형 스티로폼비행기 에어글라이더 점보사이즈</a:t>
            </a:r>
            <a:endParaRPr lang="en-US" altLang="ko-KR" sz="1600" dirty="0"/>
          </a:p>
          <a:p>
            <a:pPr marL="742950" lvl="1" indent="-285750"/>
            <a:r>
              <a:rPr lang="en-US" sz="1600" dirty="0">
                <a:hlinkClick r:id="rId3"/>
              </a:rPr>
              <a:t>https://search.shopping.naver.com/detail/lite.nhn?nv_mid=20348928354&amp;cat_id=50004462&amp;frm=NVSHPAG&amp;query=%EA%B8%80%EB%9D%BC%EC%9D%B4%EB%8D%94&amp;NaPm=ct%3Dk0d1g7gw%7Cci%3Daf181e7cb2a7fe3cb2cde74b002f972f7e25b349%7Ctr%3Dslsl%7Csn%3D95694%7Chk%3Dc68bcc9a19db8c7a8161b57b16b3f6da41ad3264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비행기 </a:t>
            </a:r>
            <a:r>
              <a:rPr lang="en-US" altLang="ko-KR" sz="1600" dirty="0"/>
              <a:t>/ </a:t>
            </a:r>
            <a:r>
              <a:rPr lang="ko-KR" altLang="en-US" sz="1600" dirty="0"/>
              <a:t>에어글라이더 블랙이글 스티로폼비행기</a:t>
            </a:r>
            <a:endParaRPr lang="en-US" altLang="ko-KR" sz="1600" dirty="0"/>
          </a:p>
          <a:p>
            <a:pPr marL="742950" lvl="1" indent="-285750"/>
            <a:r>
              <a:rPr lang="en-US" sz="1600" dirty="0">
                <a:hlinkClick r:id="rId4"/>
              </a:rPr>
              <a:t>https://front.wemakeprice.com/product/190439396?utm_source=naver_ep&amp;utm_medium=PRICE_af&amp;utm_campaign=null&amp;NaPm=ct%3Dk0d1l5pk%7Cci%3D8199b41158d4c18c3b6eb5e312a0916eb0972ad3%7Ctr%3Dslct%7Csn%3D197023%7Chk%3Dc78e5d66145fb9f086afdbc2f4ed6cf664612215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비행기 </a:t>
            </a:r>
            <a:r>
              <a:rPr lang="en-US" altLang="ko-KR" sz="1600" dirty="0"/>
              <a:t>/ V-7 </a:t>
            </a:r>
            <a:r>
              <a:rPr lang="ko-KR" altLang="en-US" sz="1600" dirty="0"/>
              <a:t>글라이더</a:t>
            </a:r>
            <a:endParaRPr lang="en-US" altLang="ko-KR" sz="1600" dirty="0"/>
          </a:p>
          <a:p>
            <a:pPr marL="742950" lvl="1" indent="-285750"/>
            <a:r>
              <a:rPr lang="en-US" sz="1600" dirty="0">
                <a:hlinkClick r:id="rId5"/>
              </a:rPr>
              <a:t>https://search.shopping.naver.com/detail/lite.nhn?cat_id=50004462&amp;nv_mid=10652848438&amp;query=%EB%B3%B4%EC%9D%B4%EC%A0%80+V-7+%EA%B8%80%EB%9D%BC%EC%9D%B4%EB%8D%94&amp;frm=NVSCPRO&amp;NaPm=ct%3Dk0d1r1wg%7Cci%3D3cab5320f0aa1894c0b6b734390446cf105444df%7Ctr%3Dsls%7Csn%3D95694%7Chk%3D5addc60fef900854343fa7e634e01986ae50c8de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PVC</a:t>
            </a:r>
            <a:r>
              <a:rPr lang="ko-KR" altLang="en-US" sz="1600" dirty="0"/>
              <a:t>녹색커팅매트 </a:t>
            </a:r>
            <a:r>
              <a:rPr lang="en-US" altLang="ko-KR" sz="1600" dirty="0"/>
              <a:t>A3 450X300</a:t>
            </a:r>
          </a:p>
          <a:p>
            <a:pPr marL="742950" lvl="1" indent="-285750"/>
            <a:r>
              <a:rPr lang="en-US" sz="1600" dirty="0">
                <a:hlinkClick r:id="rId6"/>
              </a:rPr>
              <a:t>ttp://www.11st.co.kr/product/SellerProductDetail.tmall?method=getSellerProductDetail&amp;prdNo=2355359332&amp;gclid=CjwKCAjw8NfrBRA7EiwAfiVJpR4Pb5X64xlcVmtDGVUGFN_Fvdy9PWTeHl68fr4XGSI-vDVGlGyUfRoCny4QAvD_BwE&amp;utm_term=&amp;utm_campaign=%B1%B8%B1%DB%BC%EE%C7%CEPC+%C3%DF%B0%A1%C0%DB%BE%F7&amp;utm_source=%B1%B8%B1%DB_PC_S_%BC%EE%C7%CE&amp;utm_medium=%B0%CB%BB%F6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/>
              <a:t>Traxxas </a:t>
            </a:r>
            <a:r>
              <a:rPr lang="ko-KR" altLang="en-US" sz="1600" dirty="0"/>
              <a:t>배터리 </a:t>
            </a:r>
            <a:r>
              <a:rPr lang="en-US" altLang="ko-KR" sz="1600" dirty="0"/>
              <a:t>/ YS Power 7200mAh 7.4V</a:t>
            </a:r>
          </a:p>
          <a:p>
            <a:pPr marL="742950" lvl="1" indent="-285750">
              <a:lnSpc>
                <a:spcPct val="90000"/>
              </a:lnSpc>
              <a:buSzPts val="1480"/>
            </a:pPr>
            <a:r>
              <a:rPr lang="en-US" sz="1600" dirty="0">
                <a:hlinkClick r:id="rId7"/>
              </a:rPr>
              <a:t>http://kymin.co.kr/goods/view?no=86115&amp;market=naver&amp;NaPm=ct%3Dk0d3dqk0%7Cci%3D764605b52213d660f6fc3dcaf016f691337732b3%7Ctr%3Dsls%7Csn%3D410583%7Chk%3D0c2a055141bddffd5ed13e04d52d16dcd351dbfe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/>
              <a:t>Traxxas </a:t>
            </a:r>
            <a:r>
              <a:rPr lang="ko-KR" altLang="en-US" sz="1600" dirty="0"/>
              <a:t>배터리</a:t>
            </a:r>
            <a:r>
              <a:rPr lang="en-US" altLang="ko-KR" sz="1600" dirty="0"/>
              <a:t> </a:t>
            </a:r>
            <a:r>
              <a:rPr lang="ko-KR" altLang="en-US" sz="1600" dirty="0"/>
              <a:t>커넥터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602</Words>
  <Application>Microsoft Office PowerPoint</Application>
  <PresentationFormat>A4 Paper (210x297 mm)</PresentationFormat>
  <Paragraphs>110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Malgun Gothic</vt:lpstr>
      <vt:lpstr>Arial</vt:lpstr>
      <vt:lpstr>Calibri</vt:lpstr>
      <vt:lpstr>Consolas</vt:lpstr>
      <vt:lpstr>Times New Roman</vt:lpstr>
      <vt:lpstr>Office 테마</vt:lpstr>
      <vt:lpstr>자율비행 구매 계획서 2019년 9월 1주</vt:lpstr>
      <vt:lpstr>문서 이력</vt:lpstr>
      <vt:lpstr>자율 비행 연구</vt:lpstr>
      <vt:lpstr>전동 차량 및 배터리 세부 정보 1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sun above</cp:lastModifiedBy>
  <cp:revision>79</cp:revision>
  <dcterms:created xsi:type="dcterms:W3CDTF">2018-03-04T04:23:51Z</dcterms:created>
  <dcterms:modified xsi:type="dcterms:W3CDTF">2019-09-10T00:27:27Z</dcterms:modified>
</cp:coreProperties>
</file>