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hDtmrrjuDkfHFray89f3AzMYLL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5E4F1C-13F9-4D5A-ACF0-85943E63A805}">
  <a:tblStyle styleId="{5C5E4F1C-13F9-4D5A-ACF0-85943E63A8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695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044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helsel.co.kr/product/detail.html?product_no=27119&amp;cate_no=3080&amp;display_group=1" TargetMode="External"/><Relationship Id="rId3" Type="http://schemas.openxmlformats.org/officeDocument/2006/relationships/hyperlink" Target="https://helsel.co.kr/product/list.html?cate_no=3080" TargetMode="External"/><Relationship Id="rId7" Type="http://schemas.openxmlformats.org/officeDocument/2006/relationships/hyperlink" Target="https://helsel.co.kr/product/detail.html?product_no=27116&amp;cate_no=3080&amp;display_group=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sel.co.kr/product/detail.html?product_no=26821&amp;cate_no=3080&amp;display_group=1" TargetMode="External"/><Relationship Id="rId5" Type="http://schemas.openxmlformats.org/officeDocument/2006/relationships/hyperlink" Target="https://helsel.co.kr/product/detail.html?product_no=26823&amp;cate_no=3080&amp;display_group=1" TargetMode="External"/><Relationship Id="rId4" Type="http://schemas.openxmlformats.org/officeDocument/2006/relationships/hyperlink" Target="https://smartstore.naver.com/starkrobotics/products/2399921569" TargetMode="External"/><Relationship Id="rId9" Type="http://schemas.openxmlformats.org/officeDocument/2006/relationships/hyperlink" Target="https://smartstore.naver.com/ssrc/products/385844253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enjoycompany/products/4542716496?NaPm=ct%3Djwu57zuw%7Cci%3Dd5aabb1d47f3802b621b852a3f40f3848b1cd395%7Ctr%3Dligh%7Csn%3D962251%7Cic%3D%7Chk%3Df87eb25d2ef680811954940246bab68ce954423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.wemakeprice.com/product/152733197?utm_source=naver_ep&amp;utm_medium=PRICE_af&amp;utm_campaign=null&amp;NaPm=ct%3Djwu5f39c%7Cci%3D15a7d1b58b53f090b967d933894518950cdd1a2d%7Ctr%3Dligh%7Csn%3D197023%7Chk%3Deb67423e4eb13ffbb666ca9aab8da9b419a4672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obbyking.com/en_us/vibration-damping-ball-65g-bag-of-8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adin.co.kr/shop/wproduct.aspx?ItemId=181241083" TargetMode="External"/><Relationship Id="rId3" Type="http://schemas.openxmlformats.org/officeDocument/2006/relationships/hyperlink" Target="https://smartstore.naver.com/comtecmall/products/512423478?NaPm=ct%3Djwr1t674|ci%3Dafc42df00d4873a9df9518ab1574e043f70f2e5d|tr%3Dsls|sn%3D361999|hk%3D3030fbb3d33d826b182b0c5a621617b820568b01" TargetMode="External"/><Relationship Id="rId7" Type="http://schemas.openxmlformats.org/officeDocument/2006/relationships/hyperlink" Target="http://www.yes24.com/Product/Goods/6262331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p-link.com/kr/home-networking/adapter/tl-wn725n/" TargetMode="External"/><Relationship Id="rId5" Type="http://schemas.openxmlformats.org/officeDocument/2006/relationships/hyperlink" Target="https://smartstore.naver.com/ssrc/products/3001037622" TargetMode="External"/><Relationship Id="rId4" Type="http://schemas.openxmlformats.org/officeDocument/2006/relationships/hyperlink" Target="https://www.amazon.com/Logitech-940-000110-Gamepad-F310/dp/B003VAHYQ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://shopping.interpark.com/product/productInfo.do?prdNo=5857692034&amp;dispNo=016001&amp;bizCd=P01397&amp;NaPm=ct%3Djtc4khjk|ci%3D9e2014ce6c4469f43629d031ea1288a8164215e4|tr%3Dsls|sn%3D3|hk%3Dfde2f5778f7a81d7fcdc46cc00ad0bba401442d4&amp;utm_medium=affiliate&amp;utm_source=naver&amp;utm_campaign=shop_p11714_p01397&amp;utm_content=price_compari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parts.co.kr/goods/view?no=6396306" TargetMode="External"/><Relationship Id="rId5" Type="http://schemas.openxmlformats.org/officeDocument/2006/relationships/hyperlink" Target="https://emlid.com/nav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rcmall.co.kr/product/detail.html?product_no=5375&amp;cate_no=129&amp;display_group=1" TargetMode="External"/><Relationship Id="rId3" Type="http://schemas.openxmlformats.org/officeDocument/2006/relationships/hyperlink" Target="http://www.allfirstedu.co.kr/goods/goods_view.php?goodsNo=1000001111&amp;inflow=naver&amp;NaPm=ct%3Djx5ixybc|ci%3De0e61ce9e241ed32f986af78597cc895c54df335|tr%3Dsls|sn%3D422417|hk%3D8d88e875df09e7258a178e598e200b07152e7ace" TargetMode="External"/><Relationship Id="rId7" Type="http://schemas.openxmlformats.org/officeDocument/2006/relationships/hyperlink" Target="http://m.susungrc.com/product/vega-%EB%B2%A0%EA%B0%80-%EA%B7%B8%EB%9E%98%ED%95%80-3%EC%85%80-1300mah-35c-%EB%B0%B0%ED%84%B0%EB%A6%AC/988/category/27/display/1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nggood.com/ko/20cm-30cm-Battery-ESC-XT60-Plug-Extension-Wire-Cable-Male-Female-p-1075916.html?rmmds=buy&amp;ID=517325&amp;cur_warehouse=CN" TargetMode="External"/><Relationship Id="rId5" Type="http://schemas.openxmlformats.org/officeDocument/2006/relationships/hyperlink" Target="https://www.banggood.com/ko/New-Upgraded-V2_0-3DR-Radio-Telemetry-433MHZ-915MHZ-Data-Transmission-Module-For-APM-Pixhawk-PX4-p-1304758.html?ID=510651&amp;cur_warehouse=CN" TargetMode="External"/><Relationship Id="rId4" Type="http://schemas.openxmlformats.org/officeDocument/2006/relationships/hyperlink" Target="https://www.eleparts.co.kr/goods/view?no=4100966" TargetMode="External"/><Relationship Id="rId9" Type="http://schemas.openxmlformats.org/officeDocument/2006/relationships/hyperlink" Target="https://smartstore.naver.com/makersplanet/products/332203774?NaPm=ct%3Djwumrvjk|ci%3D14f23f6ad99112b8961039e916147f0750a2acd7|tr%3Dslsl|sn%3D307839|ic%3D|hk%3Db0d8b83f0ff7c0312d4b0c49f813bc779b6d79a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hopping.interpark.com/product/productInfo.do?prdNo=5001237915&amp;dispNo=016001&amp;bizCd=P01397&amp;NaPm=ct%3Djy6puizs|ci%3Dff2c1318c7589de4121e1dd405e4d876606c7d90|tr%3Dslsl|sn%3D3|hk%3D341ec9859cf5ff6cf0084b37b6efc533314742fc&amp;utm_medium=affiliate&amp;utm_source=naver&amp;utm_campaign=shop_p11714_p01397&amp;utm_content=price_comparis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en-US" sz="3888"/>
              <a:t>지능형 드론 멘토링 과정</a:t>
            </a:r>
            <a:br>
              <a:rPr lang="en-US" sz="3888"/>
            </a:br>
            <a:r>
              <a:rPr lang="en-US" sz="3888"/>
              <a:t>2차 H/W 구매 목록</a:t>
            </a:r>
            <a:br>
              <a:rPr lang="en-US" sz="3888"/>
            </a:br>
            <a:r>
              <a:rPr lang="en-US" sz="3888"/>
              <a:t>2019년 6월</a:t>
            </a:r>
            <a:endParaRPr sz="3888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1.0</a:t>
            </a: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/>
              <a:t>NAVIO 기반 드론 본체 조립 2안 상세 정보</a:t>
            </a:r>
            <a:endParaRPr sz="3200"/>
          </a:p>
        </p:txBody>
      </p:sp>
      <p:sp>
        <p:nvSpPr>
          <p:cNvPr id="149" name="Google Shape;149;p2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681038" y="1284051"/>
            <a:ext cx="8543925" cy="489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https://helsel.co.kr/product/list.html?cate_no=3080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2 Central Cross </a:t>
            </a:r>
            <a:r>
              <a:rPr lang="en-US" sz="1400"/>
              <a:t>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https://smartstore.naver.com/starkrobotics/products/2399921569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motor kit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https://helsel.co.kr/product/detail.html?product_no=26823&amp;cate_no=3080&amp;display_group=1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White propeller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6"/>
              </a:rPr>
              <a:t>https://helsel.co.kr/product/detail.html?product_no=26821&amp;cate_no=3080&amp;display_group=1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feet pack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7"/>
              </a:rPr>
              <a:t>https://helsel.co.kr/product/detail.html?product_no=27116&amp;cate_no=3080&amp;display_group=1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/>
              <a:t>Bebop drone 2 shafts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8"/>
              </a:rPr>
              <a:t>https://helsel.co.kr/product/detail.html?product_no=27119&amp;cate_no=3080&amp;display_group=1</a:t>
            </a:r>
            <a:r>
              <a:rPr lang="en-US" sz="1600">
                <a:solidFill>
                  <a:schemeClr val="dk1"/>
                </a:solidFill>
              </a:rPr>
              <a:t> </a:t>
            </a:r>
            <a:endParaRPr sz="1600">
              <a:solidFill>
                <a:srgbClr val="FF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VEGA베가 그래핀3셀 1300mAh 35C 배터리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hlinkClick r:id="rId9"/>
              </a:rPr>
              <a:t>https://smartstore.naver.com/ssrc/products/3858442536</a:t>
            </a:r>
            <a:endParaRPr sz="160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ESC </a:t>
            </a:r>
            <a:r>
              <a:rPr lang="en-US" sz="1300" b="1">
                <a:latin typeface="Arial"/>
                <a:ea typeface="Arial"/>
                <a:cs typeface="Arial"/>
                <a:sym typeface="Arial"/>
              </a:rPr>
              <a:t>12A BL ESC for FPV Racing(OneShot 125/BEC)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http://ercmall.co.kr/product/detail.html?product_no=6106&amp;cate_no=401&amp;display_group=1</a:t>
            </a:r>
            <a:endParaRPr sz="1600"/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>
              <a:solidFill>
                <a:srgbClr val="FF0000"/>
              </a:solidFill>
            </a:endParaRPr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스티로폼 비행기 제작 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681038" y="1167319"/>
          <a:ext cx="8543900" cy="288484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스티로품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에어글라이더 스티로폼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크레이지 플라이 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모터는 2배 필요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크레이지 플라이 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</a:rPr>
                        <a:t>크레이지 플라이 프로펠러 보다 큰것</a:t>
                      </a: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파워/온오프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681038" y="4499572"/>
            <a:ext cx="9048178" cy="185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dirty="0"/>
              <a:t> </a:t>
            </a:r>
            <a:r>
              <a:rPr lang="en-US" sz="2000" b="1" dirty="0" err="1"/>
              <a:t>에어글라이더</a:t>
            </a:r>
            <a:r>
              <a:rPr lang="en-US" sz="2000" b="1" dirty="0"/>
              <a:t> </a:t>
            </a:r>
            <a:r>
              <a:rPr lang="en-US" sz="2000" b="1" dirty="0" err="1"/>
              <a:t>스티로폼</a:t>
            </a:r>
            <a:r>
              <a:rPr lang="en-US" sz="2000" b="1" dirty="0"/>
              <a:t> </a:t>
            </a:r>
            <a:r>
              <a:rPr lang="en-US" sz="2000" b="1" dirty="0" err="1"/>
              <a:t>비행기</a:t>
            </a:r>
            <a:r>
              <a:rPr lang="en-US" sz="1200" dirty="0"/>
              <a:t> </a:t>
            </a:r>
            <a:r>
              <a:rPr lang="en-US" sz="1480" dirty="0"/>
              <a:t>: </a:t>
            </a: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https://smartstore.naver.com/enjoycompany/products/4542716496?NaPm=ct%3Djwu57zuw%7Cci%3Dd5aabb1d47f3802b621b852a3f40f3848b1cd395%7Ctr%3Dligh%7Csn%3D962251%7Cic%3D%7Chk%3Df87eb25d2ef680811954940246bab68ce9544238</a:t>
            </a:r>
            <a:endParaRPr sz="1600" dirty="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 err="1"/>
              <a:t>모형</a:t>
            </a:r>
            <a:r>
              <a:rPr lang="en-US" dirty="0"/>
              <a:t> </a:t>
            </a:r>
            <a:r>
              <a:rPr lang="en-US" dirty="0" err="1"/>
              <a:t>비행기</a:t>
            </a:r>
            <a:r>
              <a:rPr lang="en-US" dirty="0"/>
              <a:t> </a:t>
            </a:r>
            <a:r>
              <a:rPr lang="en-US" dirty="0" err="1"/>
              <a:t>제작</a:t>
            </a:r>
            <a:r>
              <a:rPr lang="en-US"/>
              <a:t> 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681038" y="1167319"/>
          <a:ext cx="8543925" cy="284260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모형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아카데미 R-2 고무동력기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7,000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</a:rPr>
                        <a:t>1 미터  이상 고도 비행 금지</a:t>
                      </a: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681038" y="4363770"/>
            <a:ext cx="9048178" cy="19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dirty="0"/>
              <a:t> </a:t>
            </a:r>
            <a:r>
              <a:rPr lang="en-US" sz="1480" dirty="0" err="1"/>
              <a:t>아케데미</a:t>
            </a:r>
            <a:r>
              <a:rPr lang="en-US" sz="1480" dirty="0"/>
              <a:t> R-2 </a:t>
            </a:r>
            <a:r>
              <a:rPr lang="en-US" sz="1480" dirty="0" err="1"/>
              <a:t>고무</a:t>
            </a:r>
            <a:r>
              <a:rPr lang="en-US" sz="1480" dirty="0"/>
              <a:t> </a:t>
            </a:r>
            <a:r>
              <a:rPr lang="en-US" sz="1480" dirty="0" err="1"/>
              <a:t>동력기</a:t>
            </a:r>
            <a:r>
              <a:rPr lang="en-US" sz="1480" dirty="0"/>
              <a:t> : </a:t>
            </a: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https://front.wemakeprice.com/product/152733197?utm_source=naver_ep&amp;utm_medium=PRICE_af&amp;utm_campaign=null&amp;NaPm=ct%3Djwu5f39c%7Cci%3D15a7d1b58b53f090b967d933894518950cdd1a2d%7Ctr%3Dligh%7Csn%3D197023%7Chk%3Deb67423e4eb13ffbb666ca9aab8da9b419a46725</a:t>
            </a:r>
            <a:endParaRPr sz="1600" dirty="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dirty="0"/>
              <a:t> </a:t>
            </a:r>
            <a:endParaRPr sz="1600" dirty="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/>
              <a:t>나비오 드론 조립 부품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171" name="Google Shape;171;p26"/>
          <p:cNvGraphicFramePr/>
          <p:nvPr>
            <p:extLst>
              <p:ext uri="{D42A27DB-BD31-4B8C-83A1-F6EECF244321}">
                <p14:modId xmlns:p14="http://schemas.microsoft.com/office/powerpoint/2010/main" val="2887124751"/>
              </p:ext>
            </p:extLst>
          </p:nvPr>
        </p:nvGraphicFramePr>
        <p:xfrm>
          <a:off x="681038" y="1167319"/>
          <a:ext cx="8543925" cy="288484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damping balls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8 blue vibration damping balls 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$</a:t>
                      </a:r>
                      <a:r>
                        <a:rPr lang="en-US" sz="1400" u="none" strike="noStrike" cap="none" baseline="0">
                          <a:solidFill>
                            <a:schemeClr val="dk1"/>
                          </a:solidFill>
                        </a:rPr>
                        <a:t> 1.1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>
                          <a:solidFill>
                            <a:schemeClr val="dk1"/>
                          </a:solidFill>
                        </a:rPr>
                        <a:t>조립 대수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>
                          <a:solidFill>
                            <a:schemeClr val="dk1"/>
                          </a:solidFill>
                        </a:rPr>
                        <a:t>조립 대수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681038" y="4363770"/>
            <a:ext cx="9048178" cy="19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</a:t>
            </a:r>
            <a:r>
              <a:rPr lang="en-US" sz="1600"/>
              <a:t>damping balls</a:t>
            </a:r>
            <a:r>
              <a:rPr lang="en-US" sz="1480"/>
              <a:t> : </a:t>
            </a:r>
            <a:r>
              <a:rPr lang="en-US" sz="1600" u="sng">
                <a:solidFill>
                  <a:schemeClr val="hlink"/>
                </a:solidFill>
              </a:rPr>
              <a:t>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3"/>
              </a:rPr>
              <a:t>https://hobbyking.com/en_us/vibration-damping-ball-65g-bag-of-8.html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72847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버전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날짜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이력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페이지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1.0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19-06-10(월)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최초 작성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1.2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19-06-12(월)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드론 서적 추가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4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31775" marR="0" lvl="0" indent="-2317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RASPBERRY PI B+  =&gt; RASPBERRY PI B+ 키트 로 변경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5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전체 구매 일정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93" name="Google Shape;93;p3"/>
          <p:cNvGraphicFramePr/>
          <p:nvPr/>
        </p:nvGraphicFramePr>
        <p:xfrm>
          <a:off x="681038" y="1255713"/>
          <a:ext cx="8543875" cy="375483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63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차수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 방법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 시기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진행 상태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1차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견적 구매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5월 말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드론 조립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NAVIO2 , 드론 본체 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테스트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2차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견적 구매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6월 중순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드론 조립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NAVIO2 콘트롤러 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학생수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확정 구매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견적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2차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중순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프레임 + 모터+기타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2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테스트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견적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3차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하순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프레임 + 모터+기타 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4차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하순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모형비행기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스티로폼/고무동력기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3" descr="Image result for navio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5575" y="4504658"/>
            <a:ext cx="1849350" cy="18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드론 부품 목록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03" name="Google Shape;103;p20"/>
          <p:cNvGraphicFramePr/>
          <p:nvPr>
            <p:extLst>
              <p:ext uri="{D42A27DB-BD31-4B8C-83A1-F6EECF244321}">
                <p14:modId xmlns:p14="http://schemas.microsoft.com/office/powerpoint/2010/main" val="1832754412"/>
              </p:ext>
            </p:extLst>
          </p:nvPr>
        </p:nvGraphicFramePr>
        <p:xfrm>
          <a:off x="681038" y="1167320"/>
          <a:ext cx="8543950" cy="252906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8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원격 조종기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Logitech Gamepad F310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 만원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비밥 테스트용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 배터리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타투 R-LINE 4셀 1550mAh 100C 배터리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GT-R530 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무선 USB 랜카드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TL-WN725N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7,000 원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불량시 대처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서적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라즈베리 파이 드론 만들고 직접 코딩하기/서민우 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서적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단계별 맞춤형 DIY 드론 만들기  / 김재영 저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2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681038" y="3800813"/>
            <a:ext cx="9048178" cy="28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GamePad F310 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0" u="sng">
                <a:solidFill>
                  <a:schemeClr val="hlink"/>
                </a:solidFill>
                <a:hlinkClick r:id="rId3"/>
              </a:rPr>
              <a:t>https://smartstore.naver.com/comtecmall/products/512423478?NaPm=ct%3Djwr1t674%7Cci%3Dafc42df00d4873a9df9518ab1574e043f70f2e5d%7Ctr%3Dsls%7Csn%3D361999%7Chk%3D3030fbb3d33d826b182b0c5a621617b820568b01</a:t>
            </a:r>
            <a:endParaRPr sz="1360" u="sng">
              <a:solidFill>
                <a:schemeClr val="hlink"/>
              </a:solidFill>
              <a:hlinkClick r:id="rId4"/>
            </a:endParaRPr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0" u="sng">
                <a:solidFill>
                  <a:schemeClr val="hlink"/>
                </a:solidFill>
                <a:hlinkClick r:id="rId4"/>
              </a:rPr>
              <a:t>https://www.amazon.com/Logitech-940-000110-Gamepad-F310/dp/B003VAHYQY</a:t>
            </a:r>
            <a:r>
              <a:rPr lang="en-US" sz="1258" u="sng">
                <a:solidFill>
                  <a:schemeClr val="hlink"/>
                </a:solidFill>
              </a:rPr>
              <a:t> </a:t>
            </a:r>
            <a:endParaRPr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타투 R-LINE 4셀 1550mAh 100C 배터리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5"/>
              </a:rPr>
              <a:t>https://smartstore.naver.com/ssrc/products/3001037622</a:t>
            </a:r>
            <a:endParaRPr sz="1360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Wi-Fi 동굴 TL-WN725N : </a:t>
            </a:r>
            <a:r>
              <a:rPr lang="en-US" sz="1360" u="sng">
                <a:solidFill>
                  <a:schemeClr val="hlink"/>
                </a:solidFill>
                <a:hlinkClick r:id="rId6"/>
              </a:rPr>
              <a:t>https://www.tp-link.com/kr/home-networking/adapter/tl-wn725n/</a:t>
            </a:r>
            <a:endParaRPr sz="1360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라즈베리 파이 드론 만들고 직접 코딩하기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7"/>
              </a:rPr>
              <a:t>http://www.yes24.com/Product/Goods/62623313</a:t>
            </a:r>
            <a:endParaRPr sz="1258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단계별 맞춤형 DIY 드론 만들기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8"/>
              </a:rPr>
              <a:t>https://www.aladin.co.kr/shop/wproduct.aspx?ItemId=181241083</a:t>
            </a:r>
            <a:endParaRPr sz="1360"/>
          </a:p>
          <a:p>
            <a:pPr marL="379730" lvl="0" indent="-1917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25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+ Raspberry PI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13" name="Google Shape;113;p4"/>
          <p:cNvGraphicFramePr/>
          <p:nvPr>
            <p:extLst>
              <p:ext uri="{D42A27DB-BD31-4B8C-83A1-F6EECF244321}">
                <p14:modId xmlns:p14="http://schemas.microsoft.com/office/powerpoint/2010/main" val="2841846855"/>
              </p:ext>
            </p:extLst>
          </p:nvPr>
        </p:nvGraphicFramePr>
        <p:xfrm>
          <a:off x="681038" y="1255713"/>
          <a:ext cx="8543925" cy="287020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6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구매처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진행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sz="1400" b="1" i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1" i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20 만원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4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교육용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수리용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차량(자율주행)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수리용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b="0" u="none" strike="sng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sng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/>
                        <a:t>차량(자율주행)</a:t>
                      </a: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라즈베리 카메라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라즈베리파이 카메라 모듈 5MP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 만원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7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4" name="Google Shape;114;p4" descr="Emlid Navio2 â Raspberry Pi autopilot HAT powered by ArduPilot &amp; R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600781" y="4713942"/>
            <a:ext cx="1141863" cy="149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3489" y="5177781"/>
            <a:ext cx="1565600" cy="1015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3150606" y="4294089"/>
            <a:ext cx="6074356" cy="206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9"/>
              <a:t>NAVIO2 : </a:t>
            </a:r>
            <a:r>
              <a:rPr lang="en-US" sz="1369" u="sng">
                <a:solidFill>
                  <a:schemeClr val="hlink"/>
                </a:solidFill>
                <a:hlinkClick r:id="rId5"/>
              </a:rPr>
              <a:t>https://emlid.com/navio/</a:t>
            </a:r>
            <a:endParaRPr sz="1369" u="sng">
              <a:solidFill>
                <a:schemeClr val="hlink"/>
              </a:solidFill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RASPBERRY PI B+ 스타트 키트 블랙에디션 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https://eleparts.co.kr/goods/view?no=6396306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9"/>
              <a:t>라즈베리파이 카메라 모듈 5MP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://shopping.interpark.com/product/productInfo.do?prdNo=5857692034&amp;dispNo=016001&amp;bizCd=P01397&amp;NaPm=ct%3Djtc4khjk%7Cci%3D9e2014ce6c4469f43629d031ea1288a8164215e4%7Ctr%3Dsls%7Csn%3D3%7Chk%3Dfde2f5778f7a81d7fcdc46cc00ad0bba401442d4&amp;utm_medium=affiliate&amp;utm_source=naver&amp;utm_campaign=shop_p11714_p01397&amp;utm_content=price_comparison</a:t>
            </a:r>
            <a:endParaRPr sz="1369"/>
          </a:p>
          <a:p>
            <a:pPr marL="285750" lvl="0" indent="-1917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36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/>
              <a:t>NAVIO 드론 본체 조립 1안 </a:t>
            </a:r>
            <a:endParaRPr sz="3600"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125" name="Google Shape;125;p21"/>
          <p:cNvGraphicFramePr/>
          <p:nvPr>
            <p:extLst>
              <p:ext uri="{D42A27DB-BD31-4B8C-83A1-F6EECF244321}">
                <p14:modId xmlns:p14="http://schemas.microsoft.com/office/powerpoint/2010/main" val="2346344686"/>
              </p:ext>
            </p:extLst>
          </p:nvPr>
        </p:nvGraphicFramePr>
        <p:xfrm>
          <a:off x="681038" y="1255713"/>
          <a:ext cx="8543924" cy="461451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8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1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199">
                  <a:extLst>
                    <a:ext uri="{9D8B030D-6E8A-4147-A177-3AD203B41FA5}">
                      <a16:colId xmlns:a16="http://schemas.microsoft.com/office/drawing/2014/main" val="1758555379"/>
                    </a:ext>
                  </a:extLst>
                </a:gridCol>
              </a:tblGrid>
              <a:tr h="54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F330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10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/>
                        <a:t>완료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VEGA베가 그래핀3셀 1300mAh 35C 배터리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15,000원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/>
                        <a:t>완료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XT-60 케이블(</a:t>
                      </a:r>
                      <a:r>
                        <a:rPr lang="ko-KR" altLang="en-US" sz="1400" u="none" strike="noStrike" cap="none">
                          <a:solidFill>
                            <a:schemeClr val="dk1"/>
                          </a:solidFill>
                        </a:rPr>
                        <a:t>스위치</a:t>
                      </a:r>
                      <a:r>
                        <a:rPr lang="en-US" altLang="ko-KR" sz="1400" u="none" strike="noStrike" cap="none">
                          <a:solidFill>
                            <a:schemeClr val="dk1"/>
                          </a:solidFill>
                        </a:rPr>
                        <a:t>)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/>
                        <a:t>완료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>
                          <a:solidFill>
                            <a:srgbClr val="FF0000"/>
                          </a:solidFill>
                        </a:rPr>
                        <a:t>스위치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미니 스위치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242766764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>
                          <a:solidFill>
                            <a:srgbClr val="FF0000"/>
                          </a:solidFill>
                        </a:rPr>
                        <a:t>Telemetry</a:t>
                      </a:r>
                      <a:endParaRPr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sng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3DR 무선 텔레 메트리 433MHZ Pixhawk PX4 용 데이터 전송 모듈 - 433Mhz </a:t>
                      </a:r>
                      <a:endParaRPr sz="1400" b="0" i="0" u="none" strike="sng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rgbClr val="FF0000"/>
                          </a:solidFill>
                        </a:rPr>
                        <a:t> 4 만원</a:t>
                      </a:r>
                      <a:endParaRPr sz="1400" u="none" strike="sng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rgbClr val="FF0000"/>
                          </a:solidFill>
                        </a:rPr>
                        <a:t>0</a:t>
                      </a:r>
                      <a:endParaRPr sz="1400" u="none" strike="sng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PPM RC 조정기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FrSky Taranis X9D Plus Transmitter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27 만원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strike="sng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108209139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PPM RC 수신기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FrSky X8R Receiver</a:t>
                      </a:r>
                      <a:endParaRPr sz="1400" b="0" i="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 만원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>
                          <a:solidFill>
                            <a:srgbClr val="FF0000"/>
                          </a:solidFill>
                        </a:rPr>
                        <a:t>SmartPort Converter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sngStrike" cap="none" baseline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MavLink to FrSky SmartPort Converter</a:t>
                      </a:r>
                      <a:endParaRPr lang="en-US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959"/>
              <a:t>NAVIO 드론 본체 조립 1안 상세 정보 1</a:t>
            </a:r>
            <a:endParaRPr sz="3959"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681038" y="1322963"/>
            <a:ext cx="8543923" cy="524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드론: F450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3"/>
              </a:rPr>
              <a:t>http://www.allfirstedu.co.kr/goods/goods_view.php?goodsNo=1000001111&amp;inflow=naver&amp;NaPm=ct%3Djx5ixybc%7Cci%3De0e61ce9e241ed32f986af78597cc895c54df335%7Ctr%3Dsls%7Csn%3D422417%7Chk%3D8d88e875df09e7258a178e598e200b07152e7ace</a:t>
            </a:r>
            <a:endParaRPr lang="en-US" sz="1480" u="sng">
              <a:solidFill>
                <a:schemeClr val="hlink"/>
              </a:solidFill>
            </a:endParaRPr>
          </a:p>
          <a:p>
            <a:pPr marL="228600" indent="-228600">
              <a:lnSpc>
                <a:spcPct val="70000"/>
              </a:lnSpc>
              <a:spcBef>
                <a:spcPts val="500"/>
              </a:spcBef>
              <a:buSzPts val="1480"/>
              <a:buChar char="•"/>
            </a:pPr>
            <a:r>
              <a:rPr lang="ko-KR" altLang="en-US" sz="1480"/>
              <a:t>드론 </a:t>
            </a:r>
            <a:r>
              <a:rPr lang="en-US" altLang="ko-KR" sz="1480"/>
              <a:t>: F330</a:t>
            </a:r>
          </a:p>
          <a:p>
            <a:pPr marL="685800" lvl="1" indent="-228600">
              <a:lnSpc>
                <a:spcPct val="70000"/>
              </a:lnSpc>
              <a:buSzPts val="1480"/>
            </a:pPr>
            <a:endParaRPr sz="1480"/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드론 : HJ2804-X1 QAV280 280mm 4-Axis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4"/>
              </a:rPr>
              <a:t>https://www.eleparts.co.kr/goods/view?no=4100966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3DR 무선 텔레 메트리 433MHZ  Pixhawk PX4 용 데이터 전송 모듈 – 433Mhz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5"/>
              </a:rPr>
              <a:t>https://www.banggood.com/ko/New-Upgraded-V2_0-3DR-Radio-Telemetry-433MHZ-915MHZ-Data-Transmission-Module-For-APM-Pixhawk-PX4-p-1304758.html?ID=510651&amp;cur_warehouse=CN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XT-60 케이블: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https://www.banggood.com/ko/20cm-30cm-Battery-ESC-XT60-Plug-Extension-Wire-Cable-Male-Female-p-1075916.html?rmmds=buy&amp;ID=517325&amp;cur_warehouse=CN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>
                <a:solidFill>
                  <a:schemeClr val="dk1"/>
                </a:solidFill>
              </a:rPr>
              <a:t>VEGA베가 그래핀3셀 1300mAh 35C 배터리</a:t>
            </a:r>
            <a:endParaRPr sz="148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http://m.susungrc.com/product/vega-%EB%B2%A0%EA%B0%80-%EA%B7%B8%EB%9E%98%ED%95%80-3%EC%85%80-1300mah-35c-%EB%B0%B0%ED%84%B0%EB%A6%AC/988/category/27/display/1/</a:t>
            </a:r>
            <a:endParaRPr sz="1369"/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9"/>
              <a:t>FrSky Taranis X9D Plus 조정기 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8"/>
              </a:rPr>
              <a:t>http://ercmall.co.kr/product/detail.html?product_no=5375&amp;cate_no=129&amp;display_group=1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FrSky X8R 수신기</a:t>
            </a:r>
            <a:endParaRPr sz="1480"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9"/>
              </a:rPr>
              <a:t>https://smartstore.naver.com/makersplanet/products/332203774?NaPm=ct%3Djwumrvjk%7Cci%3D14f23f6ad99112b8961039e916147f0750a2acd7%7Ctr%3Dslsl%7Csn%3D307839%7Cic%3D%7Chk%3Db0d8b83f0ff7c0312d4b0c49f813bc779b6d79a0</a:t>
            </a:r>
            <a:endParaRPr sz="1480"/>
          </a:p>
          <a:p>
            <a:pPr marL="742950" lvl="1" indent="-19176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959"/>
              <a:t>NAVIO 드론 본체 조립 1안 상세 정보 2</a:t>
            </a:r>
            <a:endParaRPr sz="3959"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681038" y="1322962"/>
            <a:ext cx="8543923" cy="239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>
              <a:lnSpc>
                <a:spcPct val="12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MavLink to FrSky SmartPort Converter</a:t>
            </a:r>
          </a:p>
          <a:p>
            <a:pPr marL="228600" lvl="0" indent="-228600">
              <a:lnSpc>
                <a:spcPct val="120000"/>
              </a:lnSpc>
              <a:spcBef>
                <a:spcPts val="500"/>
              </a:spcBef>
              <a:buSzPts val="1480"/>
              <a:buChar char="•"/>
            </a:pPr>
            <a:endParaRPr lang="en-US" sz="1600"/>
          </a:p>
          <a:p>
            <a:pPr marL="228600" lvl="0" indent="-228600">
              <a:lnSpc>
                <a:spcPct val="12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XT-60 </a:t>
            </a:r>
            <a:r>
              <a:rPr lang="ko-KR" altLang="en-US" sz="1600"/>
              <a:t>스위치</a:t>
            </a:r>
            <a:endParaRPr lang="en-US" altLang="ko-KR" sz="1600"/>
          </a:p>
          <a:p>
            <a:pPr marL="685800" lvl="1" indent="-228600">
              <a:lnSpc>
                <a:spcPct val="120000"/>
              </a:lnSpc>
              <a:buSzPts val="1480"/>
            </a:pPr>
            <a:endParaRPr lang="en-US" altLang="ko-KR" sz="1600"/>
          </a:p>
          <a:p>
            <a:pPr marL="228600" lvl="0" indent="-228600">
              <a:lnSpc>
                <a:spcPct val="120000"/>
              </a:lnSpc>
              <a:spcBef>
                <a:spcPts val="500"/>
              </a:spcBef>
              <a:buSzPts val="1480"/>
              <a:buChar char="•"/>
            </a:pPr>
            <a:r>
              <a:rPr lang="ko-KR" altLang="en-US" sz="1600"/>
              <a:t>미니 스위치</a:t>
            </a:r>
            <a:endParaRPr lang="en-US" altLang="ko-KR" sz="1600"/>
          </a:p>
          <a:p>
            <a:pPr marL="685800" lvl="1" indent="-228600">
              <a:lnSpc>
                <a:spcPct val="120000"/>
              </a:lnSpc>
              <a:buSzPts val="1480"/>
            </a:pPr>
            <a:r>
              <a:rPr lang="en-US" sz="1600">
                <a:hlinkClick r:id="rId3"/>
              </a:rPr>
              <a:t>http://shopping.interpark.com/product/productInfo.do?prdNo=5001237915&amp;dispNo=016001&amp;bizCd=P01397&amp;NaPm=ct%3Djy6puizs%7Cci%3Dff2c1318c7589de4121e1dd405e4d876606c7d90%7Ctr%3Dslsl%7Csn%3D3%7Chk%3D341ec9859cf5ff6cf0084b37b6efc533314742fc&amp;utm_medium=affiliate&amp;utm_source=naver&amp;utm_campaign=shop_p11714_p01397&amp;utm_content=price_comparison</a:t>
            </a:r>
            <a:endParaRPr sz="1600"/>
          </a:p>
          <a:p>
            <a:pPr marL="742950" lvl="1" indent="-19176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21" y="4250074"/>
            <a:ext cx="2486685" cy="17977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406" y="4250074"/>
            <a:ext cx="1704445" cy="17588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981" y="4250073"/>
            <a:ext cx="1605573" cy="16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0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 기반 드론 본체 조립 2안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143" name="Google Shape;143;p23"/>
          <p:cNvGraphicFramePr/>
          <p:nvPr>
            <p:extLst>
              <p:ext uri="{D42A27DB-BD31-4B8C-83A1-F6EECF244321}">
                <p14:modId xmlns:p14="http://schemas.microsoft.com/office/powerpoint/2010/main" val="1230672698"/>
              </p:ext>
            </p:extLst>
          </p:nvPr>
        </p:nvGraphicFramePr>
        <p:xfrm>
          <a:off x="681038" y="1255709"/>
          <a:ext cx="8543925" cy="3802650"/>
        </p:xfrm>
        <a:graphic>
          <a:graphicData uri="http://schemas.openxmlformats.org/drawingml/2006/table">
            <a:tbl>
              <a:tblPr firstRow="1" bandRow="1">
                <a:tableStyleId>{5C5E4F1C-13F9-4D5A-ACF0-85943E63A805}</a:tableStyleId>
              </a:tblPr>
              <a:tblGrid>
                <a:gridCol w="58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Calibri"/>
                        </a:rPr>
                        <a:t>드론 모터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Bebop Drone2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13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 프레임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Bebop 2 Central Cross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Calibri"/>
                        </a:rPr>
                        <a:t>2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프로펠러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Bebop drone 2 White propeller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Spare Part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Bebop drone 2 feet pack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1.6 만원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Spare Part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ym typeface="Malgun Gothic"/>
                        </a:rPr>
                        <a:t>bebop drone 2 shafts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1만원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Malgun Gothic"/>
                        </a:rPr>
                        <a:t>1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XT-60 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Malgun Gothic"/>
                        </a:rPr>
                        <a:t>배터리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VEGA베가 그래핀3셀 1300mAh 35C 배터리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15,000원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Malgun Gothic"/>
                        </a:rPr>
                        <a:t>ESC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ym typeface="Arial"/>
                        </a:rPr>
                        <a:t>12A BL ESC for FPV Racing(OneShot 125/BEC)</a:t>
                      </a:r>
                      <a:endParaRPr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9,900원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NAVIO 조립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&quot;없음&quot; 기호 2"/>
          <p:cNvSpPr/>
          <p:nvPr/>
        </p:nvSpPr>
        <p:spPr>
          <a:xfrm>
            <a:off x="2166257" y="818606"/>
            <a:ext cx="5573485" cy="4955177"/>
          </a:xfrm>
          <a:prstGeom prst="noSmoking">
            <a:avLst>
              <a:gd name="adj" fmla="val 468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1723</Words>
  <Application>Microsoft Office PowerPoint</Application>
  <PresentationFormat>A4 Paper (210x297 mm)</PresentationFormat>
  <Paragraphs>405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Malgun Gothic</vt:lpstr>
      <vt:lpstr>Arial</vt:lpstr>
      <vt:lpstr>Calibri</vt:lpstr>
      <vt:lpstr>Consolas</vt:lpstr>
      <vt:lpstr>Times New Roman</vt:lpstr>
      <vt:lpstr>Office 테마</vt:lpstr>
      <vt:lpstr>지능형 드론 멘토링 과정 2차 H/W 구매 목록 2019년 6월</vt:lpstr>
      <vt:lpstr>문서 이력</vt:lpstr>
      <vt:lpstr>전체 구매 일정</vt:lpstr>
      <vt:lpstr>드론 부품 목록</vt:lpstr>
      <vt:lpstr>NAVIO2 + Raspberry PI</vt:lpstr>
      <vt:lpstr>NAVIO 드론 본체 조립 1안 </vt:lpstr>
      <vt:lpstr>NAVIO 드론 본체 조립 1안 상세 정보 1</vt:lpstr>
      <vt:lpstr>NAVIO 드론 본체 조립 1안 상세 정보 2</vt:lpstr>
      <vt:lpstr>NAVIO 기반 드론 본체 조립 2안</vt:lpstr>
      <vt:lpstr>NAVIO 기반 드론 본체 조립 2안 상세 정보</vt:lpstr>
      <vt:lpstr>스티로폼 비행기 제작 </vt:lpstr>
      <vt:lpstr>모형 비행기 제작 </vt:lpstr>
      <vt:lpstr>NAVIO2 드론 조립 예</vt:lpstr>
      <vt:lpstr>나비오 드론 조립 부품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sun above</cp:lastModifiedBy>
  <cp:revision>22</cp:revision>
  <dcterms:created xsi:type="dcterms:W3CDTF">2018-03-04T04:23:51Z</dcterms:created>
  <dcterms:modified xsi:type="dcterms:W3CDTF">2019-09-01T09:18:27Z</dcterms:modified>
</cp:coreProperties>
</file>