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FD91-4CAE-49C4-BC9C-E25FD656771B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1A5-73DD-40F7-9DF6-DDD364496C62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2CA7-54CB-41AC-B08D-F874543AD498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AE9B-C30B-4D57-9EF5-C9ED001ACC60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910E-A893-43B0-B0A0-ABFB1EDBC441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9AA-2739-4F48-BA32-E891C2D6F7F2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B0C6-945F-4AAE-A6C6-0DD6C2A1B125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031A-4C63-4397-AF32-DE4341C54908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405B7F6-B778-4DDB-B890-0BBDE68D3BFC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자율비행</a:t>
            </a:r>
            <a:br>
              <a:rPr lang="en-US" altLang="ko-KR" sz="4800" dirty="0"/>
            </a:br>
            <a:r>
              <a:rPr lang="ko-KR" altLang="en-US" sz="4800" dirty="0"/>
              <a:t>세미나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A07-4FE7-47C0-9637-C653BDB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세미나 일정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C2C5D-82A0-4852-B90D-703DF0E71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75153"/>
              </p:ext>
            </p:extLst>
          </p:nvPr>
        </p:nvGraphicFramePr>
        <p:xfrm>
          <a:off x="681038" y="1255713"/>
          <a:ext cx="85439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29">
                  <a:extLst>
                    <a:ext uri="{9D8B030D-6E8A-4147-A177-3AD203B41FA5}">
                      <a16:colId xmlns:a16="http://schemas.microsoft.com/office/drawing/2014/main" val="973860889"/>
                    </a:ext>
                  </a:extLst>
                </a:gridCol>
                <a:gridCol w="4367360">
                  <a:extLst>
                    <a:ext uri="{9D8B030D-6E8A-4147-A177-3AD203B41FA5}">
                      <a16:colId xmlns:a16="http://schemas.microsoft.com/office/drawing/2014/main" val="1652476574"/>
                    </a:ext>
                  </a:extLst>
                </a:gridCol>
                <a:gridCol w="1438831">
                  <a:extLst>
                    <a:ext uri="{9D8B030D-6E8A-4147-A177-3AD203B41FA5}">
                      <a16:colId xmlns:a16="http://schemas.microsoft.com/office/drawing/2014/main" val="3727517316"/>
                    </a:ext>
                  </a:extLst>
                </a:gridCol>
                <a:gridCol w="1023902">
                  <a:extLst>
                    <a:ext uri="{9D8B030D-6E8A-4147-A177-3AD203B41FA5}">
                      <a16:colId xmlns:a16="http://schemas.microsoft.com/office/drawing/2014/main" val="3745753517"/>
                    </a:ext>
                  </a:extLst>
                </a:gridCol>
                <a:gridCol w="1023902">
                  <a:extLst>
                    <a:ext uri="{9D8B030D-6E8A-4147-A177-3AD203B41FA5}">
                      <a16:colId xmlns:a16="http://schemas.microsoft.com/office/drawing/2014/main" val="86697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발표자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Bebop </a:t>
                      </a:r>
                      <a:r>
                        <a:rPr lang="ko-KR" altLang="en-US" dirty="0"/>
                        <a:t>드론</a:t>
                      </a:r>
                      <a:r>
                        <a:rPr lang="en-US" dirty="0"/>
                        <a:t> Ardupilot </a:t>
                      </a:r>
                      <a:r>
                        <a:rPr lang="ko-KR" altLang="en-US" dirty="0"/>
                        <a:t>커널 업데이트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성병문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Bebop</a:t>
                      </a:r>
                      <a:r>
                        <a:rPr lang="ko-KR" altLang="en-US" dirty="0"/>
                        <a:t> 드론</a:t>
                      </a:r>
                      <a:r>
                        <a:rPr lang="en-US" altLang="ko-KR" dirty="0"/>
                        <a:t> PX4 </a:t>
                      </a:r>
                      <a:r>
                        <a:rPr lang="ko-KR" altLang="en-US" dirty="0"/>
                        <a:t>커널 업데이트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성병문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Mission Planner </a:t>
                      </a:r>
                      <a:r>
                        <a:rPr lang="ko-KR" altLang="en-US" dirty="0"/>
                        <a:t>설정 및 사용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QGroundControl </a:t>
                      </a:r>
                      <a:r>
                        <a:rPr lang="ko-KR" altLang="en-US"/>
                        <a:t>설정 및 사용 방법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GPS </a:t>
                      </a:r>
                      <a:r>
                        <a:rPr lang="ko-KR" altLang="en-US" dirty="0"/>
                        <a:t>데이터로부터 속도 계산하기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4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5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482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716-87DD-4338-BC5C-C7E434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11A5-73DD-40F7-9DF6-DDD364496C62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1AB-7524-43FF-ABC9-CA44AE13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3A7-560E-4CDB-A23B-3FB174C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04E5-E034-4A93-9773-45A9F3367180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세미나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9883</TotalTime>
  <Words>71</Words>
  <Application>Microsoft Office PowerPoint</Application>
  <PresentationFormat>A4 Paper (210x297 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Consolas</vt:lpstr>
      <vt:lpstr>Times New Roman</vt:lpstr>
      <vt:lpstr>Office 테마</vt:lpstr>
      <vt:lpstr>자율비행 세미나 일정</vt:lpstr>
      <vt:lpstr>자율 비행 세미나 일정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1675</cp:revision>
  <dcterms:created xsi:type="dcterms:W3CDTF">2018-03-04T04:23:51Z</dcterms:created>
  <dcterms:modified xsi:type="dcterms:W3CDTF">2019-05-23T23:59:05Z</dcterms:modified>
</cp:coreProperties>
</file>