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1" r:id="rId3"/>
    <p:sldId id="260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자율비행</a:t>
            </a:r>
            <a:r>
              <a:rPr lang="en-US" altLang="ko-KR" sz="4800"/>
              <a:t/>
            </a:r>
            <a:br>
              <a:rPr lang="en-US" altLang="ko-KR" sz="4800"/>
            </a:br>
            <a:r>
              <a:rPr lang="ko-KR" altLang="en-US" sz="4800" smtClean="0"/>
              <a:t>스터디 일정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스터디 진행 방침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스터디 일정을 </a:t>
            </a:r>
            <a:r>
              <a:rPr lang="en-US" altLang="ko-KR" smtClean="0"/>
              <a:t>2</a:t>
            </a:r>
            <a:r>
              <a:rPr lang="ko-KR" altLang="en-US" smtClean="0"/>
              <a:t>주전에 확정한다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스터디 자료를 </a:t>
            </a:r>
            <a:r>
              <a:rPr lang="en-US" altLang="ko-KR" smtClean="0"/>
              <a:t>1</a:t>
            </a:r>
            <a:r>
              <a:rPr lang="ko-KR" altLang="en-US" smtClean="0"/>
              <a:t>주전에 업로드한다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스터디 참여자는 </a:t>
            </a:r>
            <a:r>
              <a:rPr lang="en-US" altLang="ko-KR" smtClean="0"/>
              <a:t>1</a:t>
            </a:r>
            <a:r>
              <a:rPr lang="ko-KR" altLang="en-US" smtClean="0"/>
              <a:t>주전 자료를 바탕으로 준비물을 준비한다</a:t>
            </a:r>
            <a:r>
              <a:rPr lang="en-US" altLang="ko-KR" smtClean="0"/>
              <a:t>.</a:t>
            </a:r>
          </a:p>
          <a:p>
            <a:r>
              <a:rPr lang="ko-KR" altLang="en-US"/>
              <a:t>스터디는 실습 내용을 포함한다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AA07-4FE7-47C0-9637-C653BDBA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</a:t>
            </a:r>
            <a:r>
              <a:rPr lang="ko-KR" altLang="en-US"/>
              <a:t>비행 </a:t>
            </a:r>
            <a:r>
              <a:rPr lang="ko-KR" altLang="en-US" smtClean="0"/>
              <a:t>스터디 </a:t>
            </a:r>
            <a:r>
              <a:rPr lang="ko-KR" altLang="en-US" dirty="0"/>
              <a:t>일정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5C2C5D-82A0-4852-B90D-703DF0E71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356641"/>
              </p:ext>
            </p:extLst>
          </p:nvPr>
        </p:nvGraphicFramePr>
        <p:xfrm>
          <a:off x="681038" y="1255713"/>
          <a:ext cx="854392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096">
                  <a:extLst>
                    <a:ext uri="{9D8B030D-6E8A-4147-A177-3AD203B41FA5}">
                      <a16:colId xmlns:a16="http://schemas.microsoft.com/office/drawing/2014/main" val="973860889"/>
                    </a:ext>
                  </a:extLst>
                </a:gridCol>
                <a:gridCol w="3899986">
                  <a:extLst>
                    <a:ext uri="{9D8B030D-6E8A-4147-A177-3AD203B41FA5}">
                      <a16:colId xmlns:a16="http://schemas.microsoft.com/office/drawing/2014/main" val="1652476574"/>
                    </a:ext>
                  </a:extLst>
                </a:gridCol>
                <a:gridCol w="1284854">
                  <a:extLst>
                    <a:ext uri="{9D8B030D-6E8A-4147-A177-3AD203B41FA5}">
                      <a16:colId xmlns:a16="http://schemas.microsoft.com/office/drawing/2014/main" val="3727517316"/>
                    </a:ext>
                  </a:extLst>
                </a:gridCol>
                <a:gridCol w="914329">
                  <a:extLst>
                    <a:ext uri="{9D8B030D-6E8A-4147-A177-3AD203B41FA5}">
                      <a16:colId xmlns:a16="http://schemas.microsoft.com/office/drawing/2014/main" val="2935171713"/>
                    </a:ext>
                  </a:extLst>
                </a:gridCol>
                <a:gridCol w="914329">
                  <a:extLst>
                    <a:ext uri="{9D8B030D-6E8A-4147-A177-3AD203B41FA5}">
                      <a16:colId xmlns:a16="http://schemas.microsoft.com/office/drawing/2014/main" val="3745753517"/>
                    </a:ext>
                  </a:extLst>
                </a:gridCol>
                <a:gridCol w="914329">
                  <a:extLst>
                    <a:ext uri="{9D8B030D-6E8A-4147-A177-3AD203B41FA5}">
                      <a16:colId xmlns:a16="http://schemas.microsoft.com/office/drawing/2014/main" val="86697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번호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주제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발표자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회수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날짜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비고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Bebop </a:t>
                      </a:r>
                      <a:r>
                        <a:rPr lang="ko-KR" altLang="en-US" sz="1600" dirty="0"/>
                        <a:t>드론</a:t>
                      </a:r>
                      <a:r>
                        <a:rPr lang="en-US" sz="1600" dirty="0"/>
                        <a:t> Ardupilot </a:t>
                      </a:r>
                      <a:r>
                        <a:rPr lang="ko-KR" altLang="en-US" sz="1600" dirty="0"/>
                        <a:t>커널 업데이트 방법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성병문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8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Bebop</a:t>
                      </a:r>
                      <a:r>
                        <a:rPr lang="ko-KR" altLang="en-US" sz="1600" dirty="0"/>
                        <a:t> 드론</a:t>
                      </a:r>
                      <a:r>
                        <a:rPr lang="en-US" altLang="ko-KR" sz="1600" dirty="0"/>
                        <a:t> PX4 </a:t>
                      </a:r>
                      <a:r>
                        <a:rPr lang="ko-KR" altLang="en-US" sz="1600" dirty="0"/>
                        <a:t>커널 업데이트 방법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성병문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Mission Planner </a:t>
                      </a:r>
                      <a:r>
                        <a:rPr lang="ko-KR" altLang="en-US" sz="1600" dirty="0"/>
                        <a:t>설정 및 사용 방법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7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QGroundControl </a:t>
                      </a:r>
                      <a:r>
                        <a:rPr lang="ko-KR" altLang="en-US" sz="1600"/>
                        <a:t>설정 및 사용 방법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7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GPS </a:t>
                      </a:r>
                      <a:r>
                        <a:rPr lang="ko-KR" altLang="en-US" sz="1600" dirty="0"/>
                        <a:t>데이터로부터 속도 계산하기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04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Python Mavlink </a:t>
                      </a:r>
                      <a:r>
                        <a:rPr lang="ko-KR" altLang="en-US" sz="1600" smtClean="0"/>
                        <a:t>기초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성병문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53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mtClean="0"/>
                        <a:t>Mavlink </a:t>
                      </a:r>
                      <a:r>
                        <a:rPr lang="ko-KR" altLang="en-US" sz="1600" smtClean="0"/>
                        <a:t>비행 프로그래밍 기초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smtClean="0"/>
                        <a:t>성병문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68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66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0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2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34823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A716-87DD-4338-BC5C-C7E434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B66C-832A-4170-91B5-00FBB909803B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F1AB-7524-43FF-ABC9-CA44AE13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83A7-560E-4CDB-A23B-3FB174CB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9891</TotalTime>
  <Words>124</Words>
  <Application>Microsoft Office PowerPoint</Application>
  <PresentationFormat>A4 용지(210x297mm)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자율비행 스터디 일정</vt:lpstr>
      <vt:lpstr>스터디 진행 방침</vt:lpstr>
      <vt:lpstr>자율 비행 스터디 일정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1682</cp:revision>
  <dcterms:created xsi:type="dcterms:W3CDTF">2018-03-04T04:23:51Z</dcterms:created>
  <dcterms:modified xsi:type="dcterms:W3CDTF">2019-05-29T11:24:18Z</dcterms:modified>
</cp:coreProperties>
</file>