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72" r:id="rId3"/>
    <p:sldId id="273" r:id="rId4"/>
    <p:sldId id="261" r:id="rId5"/>
    <p:sldId id="262" r:id="rId6"/>
    <p:sldId id="260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59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20" d="100"/>
          <a:sy n="120" d="100"/>
        </p:scale>
        <p:origin x="1074" y="108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5-20T02:21:36.360" v="33098" actId="27636"/>
      <pc:docMkLst>
        <pc:docMk/>
      </pc:docMkLst>
      <pc:sldChg chg="modSp modTransition">
        <pc:chgData name="sun above" userId="af778d66278731e4" providerId="LiveId" clId="{552B5A4A-72AE-459A-85B2-74401FBF69C3}" dt="2019-05-19T12:24:03.692" v="32052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19T12:24:03.692" v="32052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MasterChg chg="delSldLayout modSldLayout">
        <pc:chgData name="sun above" userId="af778d66278731e4" providerId="LiveId" clId="{552B5A4A-72AE-459A-85B2-74401FBF69C3}" dt="2019-04-19T21:47:43.731" v="28242" actId="14100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796914D3-93D1-4E1F-976E-2D24FD9829C2}"/>
    <pc:docChg chg="custSel addSld modSld">
      <pc:chgData name="sun above" userId="af778d66278731e4" providerId="LiveId" clId="{796914D3-93D1-4E1F-976E-2D24FD9829C2}" dt="2019-05-23T23:59:05.570" v="670"/>
      <pc:docMkLst>
        <pc:docMk/>
      </pc:docMkLst>
      <pc:sldChg chg="modSp">
        <pc:chgData name="sun above" userId="af778d66278731e4" providerId="LiveId" clId="{796914D3-93D1-4E1F-976E-2D24FD9829C2}" dt="2019-05-23T23:39:23.477" v="65"/>
        <pc:sldMkLst>
          <pc:docMk/>
          <pc:sldMk cId="425629047" sldId="256"/>
        </pc:sldMkLst>
        <pc:spChg chg="mod">
          <ac:chgData name="sun above" userId="af778d66278731e4" providerId="LiveId" clId="{796914D3-93D1-4E1F-976E-2D24FD9829C2}" dt="2019-05-23T23:39:06.991" v="34"/>
          <ac:spMkLst>
            <pc:docMk/>
            <pc:sldMk cId="425629047" sldId="256"/>
            <ac:spMk id="2" creationId="{00000000-0000-0000-0000-000000000000}"/>
          </ac:spMkLst>
        </pc:spChg>
        <pc:spChg chg="mod">
          <ac:chgData name="sun above" userId="af778d66278731e4" providerId="LiveId" clId="{796914D3-93D1-4E1F-976E-2D24FD9829C2}" dt="2019-05-23T23:39:23.477" v="65"/>
          <ac:spMkLst>
            <pc:docMk/>
            <pc:sldMk cId="425629047" sldId="256"/>
            <ac:spMk id="3" creationId="{00000000-0000-0000-0000-000000000000}"/>
          </ac:spMkLst>
        </pc:spChg>
      </pc:sldChg>
      <pc:sldChg chg="modSp add">
        <pc:chgData name="sun above" userId="af778d66278731e4" providerId="LiveId" clId="{796914D3-93D1-4E1F-976E-2D24FD9829C2}" dt="2019-05-23T23:59:05.570" v="670"/>
        <pc:sldMkLst>
          <pc:docMk/>
          <pc:sldMk cId="2786835179" sldId="260"/>
        </pc:sldMkLst>
        <pc:spChg chg="mod">
          <ac:chgData name="sun above" userId="af778d66278731e4" providerId="LiveId" clId="{796914D3-93D1-4E1F-976E-2D24FD9829C2}" dt="2019-05-23T23:41:56.679" v="177" actId="20577"/>
          <ac:spMkLst>
            <pc:docMk/>
            <pc:sldMk cId="2786835179" sldId="260"/>
            <ac:spMk id="2" creationId="{EB44AA07-4FE7-47C0-9637-C653BDBAE9B7}"/>
          </ac:spMkLst>
        </pc:spChg>
        <pc:graphicFrameChg chg="mod modGraphic">
          <ac:chgData name="sun above" userId="af778d66278731e4" providerId="LiveId" clId="{796914D3-93D1-4E1F-976E-2D24FD9829C2}" dt="2019-05-23T23:59:05.570" v="670"/>
          <ac:graphicFrameMkLst>
            <pc:docMk/>
            <pc:sldMk cId="2786835179" sldId="260"/>
            <ac:graphicFrameMk id="7" creationId="{1D5C2C5D-82A0-4852-B90D-703DF0E71E9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E1AE-4639-4348-B0F3-0167B6694DC9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1944-E9AA-4CB3-A3C3-A27AE56A9BB7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86E3-99A1-4169-B1C8-1A55721196C8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F0F-8039-4A08-ADA5-D10D3A9B33DF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6B29-90F0-4A08-89FB-620AA2F0F8D3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DA9-78D4-48B3-9962-E7DA71CD6641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4919-3FD6-4B5C-A4D1-EEDC57DC61BF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A5DDEA1-2698-4E9D-9D16-4796BB1B4EE7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rot.com/us/drones/parrot-bebop-2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qdW7ramMr4" TargetMode="Externa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dupilot.org/dev/docs/building-for-bebop-2.html#building-for-bebop-2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r0DyvlbTM0" TargetMode="Externa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en-US" altLang="ko-KR" sz="4800" smtClean="0"/>
              <a:t>Bebop</a:t>
            </a:r>
            <a:r>
              <a:rPr lang="ko-KR" altLang="en-US" sz="4800" smtClean="0"/>
              <a:t> </a:t>
            </a:r>
            <a:r>
              <a:rPr lang="en-US" altLang="ko-KR" sz="4800" smtClean="0"/>
              <a:t>2 </a:t>
            </a:r>
            <a:r>
              <a:rPr lang="ko-KR" altLang="en-US" sz="4800" smtClean="0"/>
              <a:t>드론에 </a:t>
            </a:r>
            <a:r>
              <a:rPr lang="en-US" altLang="ko-KR" sz="4800" smtClean="0"/>
              <a:t>Arduiplot </a:t>
            </a:r>
            <a:r>
              <a:rPr lang="ko-KR" altLang="en-US" sz="4800" smtClean="0"/>
              <a:t>비행 프로그램 업로드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/>
              <a:t>년 </a:t>
            </a:r>
            <a:r>
              <a:rPr lang="en-US" altLang="ko-KR" smtClean="0"/>
              <a:t>5</a:t>
            </a:r>
            <a:r>
              <a:rPr lang="ko-KR" altLang="en-US" smtClean="0"/>
              <a:t>월 </a:t>
            </a:r>
            <a:r>
              <a:rPr lang="en-US" altLang="ko-KR" smtClean="0"/>
              <a:t>30</a:t>
            </a:r>
            <a:r>
              <a:rPr lang="ko-KR" altLang="en-US" smtClean="0"/>
              <a:t>일</a:t>
            </a:r>
            <a:r>
              <a:rPr lang="en-US" altLang="ko-KR" smtClean="0"/>
              <a:t>(</a:t>
            </a:r>
            <a:r>
              <a:rPr lang="ko-KR" altLang="en-US" smtClean="0"/>
              <a:t>목</a:t>
            </a:r>
            <a:r>
              <a:rPr lang="en-US" altLang="ko-KR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mtClean="0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smtClean="0"/>
              <a:t>한세대학교 자율비행 </a:t>
            </a:r>
            <a:r>
              <a:rPr lang="ko-KR" altLang="en-US" dirty="0"/>
              <a:t>연구모임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ArduCopter </a:t>
            </a:r>
            <a:r>
              <a:rPr lang="ko-KR" altLang="en-US" smtClean="0"/>
              <a:t>소스 다운로드 및 빌드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mtClean="0"/>
              <a:t>소스 다운로드</a:t>
            </a:r>
            <a:endParaRPr lang="en-US" smtClean="0"/>
          </a:p>
          <a:p>
            <a:pPr lvl="1"/>
            <a:r>
              <a:rPr lang="en-US" smtClean="0"/>
              <a:t>$ git </a:t>
            </a:r>
            <a:r>
              <a:rPr lang="en-US"/>
              <a:t>clone https://github.com/ArduPilot/ardupilot.git</a:t>
            </a:r>
          </a:p>
          <a:p>
            <a:r>
              <a:rPr lang="ko-KR" altLang="en-US" smtClean="0"/>
              <a:t>폴더 이동</a:t>
            </a:r>
            <a:endParaRPr lang="en-US" smtClean="0"/>
          </a:p>
          <a:p>
            <a:pPr lvl="1"/>
            <a:r>
              <a:rPr lang="en-US" smtClean="0"/>
              <a:t>$ cd </a:t>
            </a:r>
            <a:r>
              <a:rPr lang="en-US"/>
              <a:t>ardupilot</a:t>
            </a:r>
          </a:p>
          <a:p>
            <a:r>
              <a:rPr lang="ko-KR" altLang="en-US" smtClean="0"/>
              <a:t>소스 업데이트</a:t>
            </a:r>
            <a:endParaRPr lang="en-US" smtClean="0"/>
          </a:p>
          <a:p>
            <a:pPr lvl="1"/>
            <a:r>
              <a:rPr lang="en-US" smtClean="0"/>
              <a:t>$ git </a:t>
            </a:r>
            <a:r>
              <a:rPr lang="en-US"/>
              <a:t>pull</a:t>
            </a:r>
          </a:p>
          <a:p>
            <a:pPr lvl="1"/>
            <a:r>
              <a:rPr lang="en-US" smtClean="0"/>
              <a:t>$ git </a:t>
            </a:r>
            <a:r>
              <a:rPr lang="en-US"/>
              <a:t>submodule update --init --recursive</a:t>
            </a:r>
          </a:p>
          <a:p>
            <a:r>
              <a:rPr lang="ko-KR" altLang="en-US" smtClean="0"/>
              <a:t>빌드 환경 설정</a:t>
            </a:r>
            <a:endParaRPr lang="en-US" smtClean="0"/>
          </a:p>
          <a:p>
            <a:pPr lvl="1"/>
            <a:r>
              <a:rPr lang="en-US" smtClean="0"/>
              <a:t>$ ./</a:t>
            </a:r>
            <a:r>
              <a:rPr lang="en-US"/>
              <a:t>waf configure --board=bebop</a:t>
            </a:r>
          </a:p>
          <a:p>
            <a:r>
              <a:rPr lang="ko-KR" altLang="en-US" smtClean="0"/>
              <a:t>프로그램 빌드</a:t>
            </a:r>
            <a:endParaRPr lang="en-US" smtClean="0"/>
          </a:p>
          <a:p>
            <a:pPr lvl="1"/>
            <a:r>
              <a:rPr lang="en-US" smtClean="0"/>
              <a:t>$ ./</a:t>
            </a:r>
            <a:r>
              <a:rPr lang="en-US"/>
              <a:t>waf build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Aruducopter </a:t>
            </a:r>
            <a:r>
              <a:rPr lang="ko-KR" altLang="en-US" smtClean="0"/>
              <a:t>업로드 </a:t>
            </a:r>
            <a:r>
              <a:rPr lang="en-US" altLang="ko-KR" smtClean="0"/>
              <a:t>1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노트북에서 </a:t>
            </a:r>
            <a:r>
              <a:rPr lang="en-US" smtClean="0"/>
              <a:t>Bebop2 </a:t>
            </a:r>
            <a:r>
              <a:rPr lang="ko-KR" altLang="en-US" smtClean="0"/>
              <a:t>와이파이 연결</a:t>
            </a:r>
            <a:endParaRPr lang="en-US"/>
          </a:p>
          <a:p>
            <a:r>
              <a:rPr lang="en-US" altLang="ko-KR" smtClean="0"/>
              <a:t>Bebop2 </a:t>
            </a:r>
            <a:r>
              <a:rPr lang="ko-KR" altLang="en-US" smtClean="0"/>
              <a:t>연결 확인</a:t>
            </a:r>
            <a:endParaRPr lang="en-US" altLang="ko-KR" smtClean="0"/>
          </a:p>
          <a:p>
            <a:pPr lvl="1"/>
            <a:r>
              <a:rPr lang="en-US" altLang="ko-KR" smtClean="0"/>
              <a:t>$ ping 192.168.42.1</a:t>
            </a:r>
          </a:p>
          <a:p>
            <a:r>
              <a:rPr lang="ko-KR" altLang="en-US" smtClean="0"/>
              <a:t>비밥 드론의 파워 버튼을 연속 </a:t>
            </a:r>
            <a:r>
              <a:rPr lang="en-US" altLang="ko-KR" smtClean="0"/>
              <a:t>4</a:t>
            </a:r>
            <a:r>
              <a:rPr lang="ko-KR" altLang="en-US" smtClean="0"/>
              <a:t>번 눌러서 </a:t>
            </a:r>
            <a:r>
              <a:rPr lang="en-US" altLang="ko-KR" smtClean="0"/>
              <a:t>adb </a:t>
            </a:r>
            <a:r>
              <a:rPr lang="ko-KR" altLang="en-US" smtClean="0"/>
              <a:t>서버를 실행한다</a:t>
            </a:r>
            <a:r>
              <a:rPr lang="en-US" altLang="ko-KR" smtClean="0"/>
              <a:t>.</a:t>
            </a:r>
            <a:endParaRPr lang="en-US" altLang="ko-KR"/>
          </a:p>
          <a:p>
            <a:pPr lvl="1"/>
            <a:r>
              <a:rPr lang="en-US" smtClean="0"/>
              <a:t>telnet </a:t>
            </a:r>
            <a:r>
              <a:rPr lang="ko-KR" altLang="en-US" smtClean="0"/>
              <a:t>접속이 가능해진다</a:t>
            </a:r>
            <a:r>
              <a:rPr lang="en-US" altLang="ko-KR" smtClean="0"/>
              <a:t>.</a:t>
            </a:r>
            <a:endParaRPr lang="en-US"/>
          </a:p>
          <a:p>
            <a:r>
              <a:rPr lang="en-US" smtClean="0"/>
              <a:t>adb </a:t>
            </a:r>
            <a:r>
              <a:rPr lang="ko-KR" altLang="en-US" smtClean="0"/>
              <a:t>프로그램으로 </a:t>
            </a:r>
            <a:r>
              <a:rPr lang="en-US" altLang="ko-KR" smtClean="0"/>
              <a:t>bebop </a:t>
            </a:r>
            <a:r>
              <a:rPr lang="ko-KR" altLang="en-US" smtClean="0"/>
              <a:t>접속</a:t>
            </a:r>
            <a:endParaRPr lang="en-US" smtClean="0"/>
          </a:p>
          <a:p>
            <a:pPr lvl="1"/>
            <a:r>
              <a:rPr lang="en-US" smtClean="0"/>
              <a:t>$ adb </a:t>
            </a:r>
            <a:r>
              <a:rPr lang="en-US"/>
              <a:t>connect </a:t>
            </a:r>
            <a:r>
              <a:rPr lang="en-US"/>
              <a:t>192.168.42.1:9050 </a:t>
            </a:r>
            <a:endParaRPr lang="en-US"/>
          </a:p>
          <a:p>
            <a:r>
              <a:rPr lang="ko-KR" altLang="en-US" smtClean="0"/>
              <a:t>루트 폴더를 수정 가능 모드로 재 마운트한다</a:t>
            </a:r>
            <a:r>
              <a:rPr lang="en-US" altLang="ko-KR" smtClean="0"/>
              <a:t>.</a:t>
            </a:r>
            <a:endParaRPr lang="en-US" smtClean="0"/>
          </a:p>
          <a:p>
            <a:pPr lvl="1"/>
            <a:r>
              <a:rPr lang="en-US" smtClean="0"/>
              <a:t>$ adb </a:t>
            </a:r>
            <a:r>
              <a:rPr lang="en-US"/>
              <a:t>shell mount -o remount,rw </a:t>
            </a:r>
            <a:r>
              <a:rPr lang="en-US"/>
              <a:t>/ </a:t>
            </a:r>
            <a:r>
              <a:rPr lang="en-US" smtClean="0"/>
              <a:t> </a:t>
            </a:r>
            <a:endParaRPr lang="en-US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95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Aruducopter </a:t>
            </a:r>
            <a:r>
              <a:rPr lang="ko-KR" altLang="en-US" smtClean="0"/>
              <a:t>업로드 </a:t>
            </a:r>
            <a:r>
              <a:rPr lang="en-US" altLang="ko-KR"/>
              <a:t>2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12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81038" y="1255271"/>
            <a:ext cx="8912141" cy="4921692"/>
          </a:xfrm>
        </p:spPr>
        <p:txBody>
          <a:bodyPr>
            <a:normAutofit/>
          </a:bodyPr>
          <a:lstStyle/>
          <a:p>
            <a:r>
              <a:rPr lang="ko-KR" altLang="en-US" sz="3200" smtClean="0"/>
              <a:t>업로드 폴더 생성</a:t>
            </a:r>
            <a:endParaRPr lang="en-US" sz="3200" smtClean="0"/>
          </a:p>
          <a:p>
            <a:pPr lvl="1"/>
            <a:r>
              <a:rPr lang="en-US" sz="3200" smtClean="0"/>
              <a:t>$ </a:t>
            </a:r>
            <a:r>
              <a:rPr lang="en-US" sz="3200"/>
              <a:t>adb shell mkdir /data/ftp/internal_000/APM</a:t>
            </a:r>
            <a:endParaRPr lang="en-US" sz="3200" smtClean="0"/>
          </a:p>
          <a:p>
            <a:r>
              <a:rPr lang="en-US" sz="3200" smtClean="0"/>
              <a:t>arducopter </a:t>
            </a:r>
            <a:r>
              <a:rPr lang="ko-KR" altLang="en-US" sz="3200" smtClean="0"/>
              <a:t>주행 </a:t>
            </a:r>
            <a:r>
              <a:rPr lang="en-US" altLang="ko-KR" sz="3200" smtClean="0"/>
              <a:t>S/W </a:t>
            </a:r>
            <a:r>
              <a:rPr lang="ko-KR" altLang="en-US" sz="3200" smtClean="0"/>
              <a:t>업로드</a:t>
            </a:r>
            <a:endParaRPr lang="en-US" sz="3200" smtClean="0"/>
          </a:p>
          <a:p>
            <a:pPr lvl="1"/>
            <a:r>
              <a:rPr lang="en-US" sz="3200" smtClean="0"/>
              <a:t>$ adb </a:t>
            </a:r>
            <a:r>
              <a:rPr lang="en-US" sz="3200"/>
              <a:t>push </a:t>
            </a:r>
            <a:r>
              <a:rPr lang="en-US" sz="3200" smtClean="0"/>
              <a:t>build/bebop/bin/arducopter  /</a:t>
            </a:r>
            <a:r>
              <a:rPr lang="en-US" sz="3200"/>
              <a:t>data/ftp/internal_000/APM/</a:t>
            </a:r>
          </a:p>
          <a:p>
            <a:r>
              <a:rPr lang="ko-KR" altLang="en-US" sz="3200" smtClean="0"/>
              <a:t>디스</a:t>
            </a:r>
            <a:r>
              <a:rPr lang="ko-KR" altLang="en-US" sz="3200" smtClean="0"/>
              <a:t>크</a:t>
            </a:r>
            <a:r>
              <a:rPr lang="ko-KR" altLang="en-US" sz="3200" smtClean="0"/>
              <a:t> 동기화</a:t>
            </a:r>
            <a:endParaRPr lang="en-US" sz="3200" smtClean="0"/>
          </a:p>
          <a:p>
            <a:pPr lvl="1"/>
            <a:r>
              <a:rPr lang="en-US" sz="3200" smtClean="0"/>
              <a:t>$ adb </a:t>
            </a:r>
            <a:r>
              <a:rPr lang="en-US" sz="3200"/>
              <a:t>shell </a:t>
            </a:r>
            <a:r>
              <a:rPr lang="en-US" sz="3200" smtClean="0"/>
              <a:t>sync</a:t>
            </a:r>
          </a:p>
          <a:p>
            <a:pPr lvl="1"/>
            <a:r>
              <a:rPr lang="en-US" sz="3200" smtClean="0"/>
              <a:t>$ adb </a:t>
            </a:r>
            <a:r>
              <a:rPr lang="en-US" sz="3200"/>
              <a:t>shell </a:t>
            </a:r>
            <a:r>
              <a:rPr lang="en-US" sz="3200" smtClean="0"/>
              <a:t>sync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22488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/>
              <a:t>비밥 드론 </a:t>
            </a:r>
            <a:r>
              <a:rPr lang="en-US" sz="3600" smtClean="0"/>
              <a:t>Aruducopter </a:t>
            </a:r>
            <a:r>
              <a:rPr lang="ko-KR" altLang="en-US" sz="3600" smtClean="0"/>
              <a:t>자동</a:t>
            </a:r>
            <a:r>
              <a:rPr lang="en-US" sz="3600" smtClean="0"/>
              <a:t> </a:t>
            </a:r>
            <a:r>
              <a:rPr lang="ko-KR" altLang="en-US" sz="3600" smtClean="0"/>
              <a:t>실행 설정 </a:t>
            </a:r>
            <a:r>
              <a:rPr lang="en-US" altLang="ko-KR" sz="3600" smtClean="0"/>
              <a:t>1</a:t>
            </a:r>
            <a:endParaRPr lang="en-US" sz="360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13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81038" y="1255271"/>
            <a:ext cx="8912141" cy="4921692"/>
          </a:xfrm>
        </p:spPr>
        <p:txBody>
          <a:bodyPr>
            <a:normAutofit/>
          </a:bodyPr>
          <a:lstStyle/>
          <a:p>
            <a:r>
              <a:rPr lang="ko-KR" altLang="en-US" smtClean="0"/>
              <a:t>비밥 드론을 텔넷으로 접속한다</a:t>
            </a:r>
            <a:r>
              <a:rPr lang="en-US" altLang="ko-KR" smtClean="0"/>
              <a:t>.</a:t>
            </a:r>
            <a:endParaRPr lang="en-US" smtClean="0"/>
          </a:p>
          <a:p>
            <a:pPr lvl="1"/>
            <a:r>
              <a:rPr lang="en-US" smtClean="0"/>
              <a:t>$ telnet </a:t>
            </a:r>
            <a:r>
              <a:rPr lang="en-US"/>
              <a:t>192.168.42.1</a:t>
            </a:r>
          </a:p>
          <a:p>
            <a:r>
              <a:rPr lang="ko-KR" altLang="en-US" smtClean="0"/>
              <a:t>현재 실행중인 </a:t>
            </a:r>
            <a:r>
              <a:rPr lang="en-US" altLang="ko-KR" smtClean="0"/>
              <a:t>arduiplot </a:t>
            </a:r>
            <a:r>
              <a:rPr lang="ko-KR" altLang="en-US" smtClean="0"/>
              <a:t>프로그램 종료</a:t>
            </a:r>
            <a:endParaRPr lang="en-US" smtClean="0"/>
          </a:p>
          <a:p>
            <a:pPr lvl="1"/>
            <a:r>
              <a:rPr lang="en-US" smtClean="0"/>
              <a:t>$ kk</a:t>
            </a:r>
            <a:endParaRPr lang="en-US"/>
          </a:p>
          <a:p>
            <a:r>
              <a:rPr lang="ko-KR" altLang="en-US"/>
              <a:t>루트 폴더를 수정 가능 모드로 재 마운트한다</a:t>
            </a:r>
            <a:r>
              <a:rPr lang="en-US" altLang="ko-KR"/>
              <a:t>.</a:t>
            </a:r>
            <a:endParaRPr lang="en-US" smtClean="0"/>
          </a:p>
          <a:p>
            <a:pPr lvl="1"/>
            <a:r>
              <a:rPr lang="en-US" smtClean="0"/>
              <a:t>$ mount </a:t>
            </a:r>
            <a:r>
              <a:rPr lang="en-US"/>
              <a:t>-o remount,rw /</a:t>
            </a:r>
          </a:p>
          <a:p>
            <a:r>
              <a:rPr lang="ko-KR" altLang="en-US" smtClean="0"/>
              <a:t>업로드한 </a:t>
            </a:r>
            <a:r>
              <a:rPr lang="en-US" altLang="ko-KR" smtClean="0"/>
              <a:t>arducopter </a:t>
            </a:r>
            <a:r>
              <a:rPr lang="ko-KR" altLang="en-US" smtClean="0"/>
              <a:t>비행 </a:t>
            </a:r>
            <a:r>
              <a:rPr lang="en-US" altLang="ko-KR" smtClean="0"/>
              <a:t>S/W</a:t>
            </a:r>
            <a:r>
              <a:rPr lang="ko-KR" altLang="en-US" smtClean="0"/>
              <a:t>를 </a:t>
            </a:r>
            <a:r>
              <a:rPr lang="en-US" altLang="ko-KR" smtClean="0"/>
              <a:t>/usr/sbin </a:t>
            </a:r>
            <a:r>
              <a:rPr lang="ko-KR" altLang="en-US" smtClean="0"/>
              <a:t>폴더로 이동</a:t>
            </a:r>
            <a:endParaRPr lang="en-US" smtClean="0"/>
          </a:p>
          <a:p>
            <a:pPr lvl="1"/>
            <a:r>
              <a:rPr lang="en-US" smtClean="0"/>
              <a:t>$ mv </a:t>
            </a:r>
            <a:r>
              <a:rPr lang="en-US"/>
              <a:t>/data/ftp/internal_000/APM/arducopter /usr/sbin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56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/>
              <a:t>비밥 드론 </a:t>
            </a:r>
            <a:r>
              <a:rPr lang="en-US" sz="3600" smtClean="0"/>
              <a:t>Aruducopter </a:t>
            </a:r>
            <a:r>
              <a:rPr lang="ko-KR" altLang="en-US" sz="3600" smtClean="0"/>
              <a:t>자동</a:t>
            </a:r>
            <a:r>
              <a:rPr lang="en-US" sz="3600" smtClean="0"/>
              <a:t> </a:t>
            </a:r>
            <a:r>
              <a:rPr lang="ko-KR" altLang="en-US" sz="3600" smtClean="0"/>
              <a:t>실행 설정 </a:t>
            </a:r>
            <a:r>
              <a:rPr lang="en-US" altLang="ko-KR" sz="3600" smtClean="0"/>
              <a:t>2</a:t>
            </a:r>
            <a:endParaRPr lang="en-US" sz="360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14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81038" y="1255271"/>
            <a:ext cx="8912141" cy="1980910"/>
          </a:xfrm>
        </p:spPr>
        <p:txBody>
          <a:bodyPr>
            <a:normAutofit fontScale="92500"/>
          </a:bodyPr>
          <a:lstStyle/>
          <a:p>
            <a:r>
              <a:rPr lang="ko-KR" altLang="en-US" sz="2400" smtClean="0"/>
              <a:t>리눅스 자동 실행 프로그램 원본 복사</a:t>
            </a:r>
            <a:endParaRPr lang="en-US" sz="2400" smtClean="0"/>
          </a:p>
          <a:p>
            <a:pPr lvl="1"/>
            <a:r>
              <a:rPr lang="en-US" sz="2400" smtClean="0"/>
              <a:t>$ cp </a:t>
            </a:r>
            <a:r>
              <a:rPr lang="en-US" sz="2400"/>
              <a:t>/etc/init.d/rcS_mode_default /etc/init.d/rcS_mode_default_backup</a:t>
            </a:r>
            <a:endParaRPr lang="en-US" altLang="ko-KR" sz="2400" smtClean="0"/>
          </a:p>
          <a:p>
            <a:r>
              <a:rPr lang="ko-KR" altLang="en-US" sz="2400" smtClean="0"/>
              <a:t>리눅스 자동 실행 프로그램 수정</a:t>
            </a:r>
            <a:endParaRPr lang="en-US" sz="2400" smtClean="0"/>
          </a:p>
          <a:p>
            <a:pPr lvl="1"/>
            <a:r>
              <a:rPr lang="en-US" sz="2400" smtClean="0"/>
              <a:t>$ vi </a:t>
            </a:r>
            <a:r>
              <a:rPr lang="en-US" sz="2400"/>
              <a:t>/</a:t>
            </a:r>
            <a:r>
              <a:rPr lang="en-US" sz="2400" smtClean="0"/>
              <a:t>etc/init.d/rcS_mode_default </a:t>
            </a:r>
            <a:endParaRPr lang="ko-KR" altLang="en-US" sz="2400"/>
          </a:p>
          <a:p>
            <a:endParaRPr lang="en-US" altLang="ko-KR" sz="2400"/>
          </a:p>
        </p:txBody>
      </p:sp>
      <p:sp>
        <p:nvSpPr>
          <p:cNvPr id="3" name="직사각형 2"/>
          <p:cNvSpPr/>
          <p:nvPr/>
        </p:nvSpPr>
        <p:spPr>
          <a:xfrm>
            <a:off x="1208598" y="3291840"/>
            <a:ext cx="7625301" cy="28704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 sz="2000"/>
              <a:t>#!/</a:t>
            </a:r>
            <a:r>
              <a:rPr lang="en-US" sz="2000" smtClean="0"/>
              <a:t>bin/sh</a:t>
            </a:r>
            <a:endParaRPr lang="en-US" sz="2000"/>
          </a:p>
          <a:p>
            <a:r>
              <a:rPr lang="en-US" sz="2000"/>
              <a:t>ulogger -t "rcS_mode_default" -p I "Launching Dragon"</a:t>
            </a:r>
          </a:p>
          <a:p>
            <a:r>
              <a:rPr lang="en-US" sz="2000"/>
              <a:t>echo $((1024*1024)) &gt; </a:t>
            </a:r>
            <a:r>
              <a:rPr lang="en-US" sz="2000"/>
              <a:t>/</a:t>
            </a:r>
            <a:r>
              <a:rPr lang="en-US" sz="2000" smtClean="0"/>
              <a:t>proc/sys/net/core/wmem_max </a:t>
            </a:r>
            <a:endParaRPr lang="en-US" sz="2000"/>
          </a:p>
          <a:p>
            <a:r>
              <a:rPr lang="en-US" sz="2000"/>
              <a:t>#DragonStarter.sh -out2null &amp;</a:t>
            </a:r>
          </a:p>
          <a:p>
            <a:r>
              <a:rPr lang="en-US" sz="2000"/>
              <a:t>arducopter -A udp:192.168.42.255:14550:bcast -B /dev/ttyPA1 -</a:t>
            </a:r>
            <a:r>
              <a:rPr lang="en-US" sz="2000"/>
              <a:t>C </a:t>
            </a:r>
            <a:r>
              <a:rPr lang="en-US" sz="2000" smtClean="0"/>
              <a:t> udp:192.168.42.255:14551:bcast </a:t>
            </a:r>
            <a:r>
              <a:rPr lang="en-US" sz="2000"/>
              <a:t>-l /data/ftp/internal_000/APM/logs -t /data/ftp/internal_000/APM/terrain &amp;</a:t>
            </a:r>
          </a:p>
          <a:p>
            <a:endParaRPr lang="en-US" sz="2000"/>
          </a:p>
          <a:p>
            <a:r>
              <a:rPr lang="en-US" sz="2000"/>
              <a:t>sleep 1</a:t>
            </a:r>
          </a:p>
        </p:txBody>
      </p:sp>
    </p:spTree>
    <p:extLst>
      <p:ext uri="{BB962C8B-B14F-4D97-AF65-F5344CB8AC3E}">
        <p14:creationId xmlns:p14="http://schemas.microsoft.com/office/powerpoint/2010/main" val="1184702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비밥 드론 리부팅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smtClean="0"/>
              <a:t>파일 동기화</a:t>
            </a:r>
            <a:endParaRPr lang="en-US" sz="3600" smtClean="0"/>
          </a:p>
          <a:p>
            <a:pPr lvl="1"/>
            <a:r>
              <a:rPr lang="en-US" sz="3600" smtClean="0"/>
              <a:t>sync</a:t>
            </a:r>
            <a:endParaRPr lang="en-US" sz="3600"/>
          </a:p>
          <a:p>
            <a:pPr lvl="1"/>
            <a:r>
              <a:rPr lang="en-US" sz="3600"/>
              <a:t>sync</a:t>
            </a:r>
          </a:p>
          <a:p>
            <a:r>
              <a:rPr lang="ko-KR" altLang="en-US" sz="3600" smtClean="0"/>
              <a:t>리부팅</a:t>
            </a:r>
            <a:endParaRPr lang="en-US" sz="3600" smtClean="0"/>
          </a:p>
          <a:p>
            <a:pPr lvl="1"/>
            <a:r>
              <a:rPr lang="en-US" sz="3600" smtClean="0"/>
              <a:t>reboot</a:t>
            </a:r>
            <a:endParaRPr lang="en-US" sz="3600"/>
          </a:p>
          <a:p>
            <a:endParaRPr lang="en-US" sz="360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71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16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96A-FB80-4DFA-8377-57081A574AA4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스터디 목적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비밥 </a:t>
            </a:r>
            <a:r>
              <a:rPr lang="en-US" altLang="ko-KR" smtClean="0"/>
              <a:t>2 </a:t>
            </a:r>
            <a:r>
              <a:rPr lang="ko-KR" altLang="en-US" smtClean="0"/>
              <a:t>드론의 비행 </a:t>
            </a:r>
            <a:r>
              <a:rPr lang="en-US" altLang="ko-KR" smtClean="0"/>
              <a:t>S/W</a:t>
            </a:r>
            <a:r>
              <a:rPr lang="ko-KR" altLang="en-US" smtClean="0"/>
              <a:t>를 </a:t>
            </a:r>
            <a:r>
              <a:rPr lang="en-US" altLang="ko-KR" smtClean="0"/>
              <a:t>ardupilot</a:t>
            </a:r>
            <a:r>
              <a:rPr lang="ko-KR" altLang="en-US" smtClean="0"/>
              <a:t>으로 업데이트</a:t>
            </a:r>
            <a:endParaRPr lang="en-US" altLang="ko-KR" smtClean="0"/>
          </a:p>
          <a:p>
            <a:pPr lvl="1"/>
            <a:r>
              <a:rPr lang="en-US" altLang="ko-KR" smtClean="0"/>
              <a:t>Mavlink</a:t>
            </a:r>
            <a:r>
              <a:rPr lang="ko-KR" altLang="en-US" smtClean="0"/>
              <a:t>를 지원</a:t>
            </a:r>
            <a:endParaRPr lang="en-US" altLang="ko-KR" smtClean="0"/>
          </a:p>
          <a:p>
            <a:pPr lvl="2"/>
            <a:r>
              <a:rPr lang="en-US" altLang="ko-KR" smtClean="0"/>
              <a:t>Mission Planner </a:t>
            </a:r>
            <a:r>
              <a:rPr lang="ko-KR" altLang="en-US" smtClean="0"/>
              <a:t>연결 가능</a:t>
            </a:r>
            <a:endParaRPr lang="en-US" altLang="ko-KR" smtClean="0"/>
          </a:p>
          <a:p>
            <a:pPr lvl="2"/>
            <a:r>
              <a:rPr lang="en-US" altLang="ko-KR" smtClean="0"/>
              <a:t>QGroundcontrol </a:t>
            </a:r>
            <a:r>
              <a:rPr lang="ko-KR" altLang="en-US" smtClean="0"/>
              <a:t>연결 가능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ardupilot </a:t>
            </a:r>
            <a:r>
              <a:rPr lang="ko-KR" altLang="en-US" smtClean="0"/>
              <a:t>소개</a:t>
            </a:r>
            <a:endParaRPr lang="en-US" altLang="ko-KR" smtClean="0"/>
          </a:p>
          <a:p>
            <a:r>
              <a:rPr lang="en-US" smtClean="0"/>
              <a:t>Bebop2 </a:t>
            </a:r>
            <a:r>
              <a:rPr lang="ko-KR" altLang="en-US" smtClean="0"/>
              <a:t>드론 소개</a:t>
            </a:r>
            <a:endParaRPr lang="en-US" altLang="ko-KR" smtClean="0"/>
          </a:p>
          <a:p>
            <a:r>
              <a:rPr lang="en-US" smtClean="0"/>
              <a:t>Ardupilot </a:t>
            </a:r>
            <a:r>
              <a:rPr lang="ko-KR" altLang="en-US" smtClean="0"/>
              <a:t>빌드 환경</a:t>
            </a:r>
            <a:endParaRPr lang="en-US" altLang="ko-KR" smtClean="0"/>
          </a:p>
          <a:p>
            <a:r>
              <a:rPr lang="ko-KR" altLang="en-US" smtClean="0"/>
              <a:t>빌드 프로그램 설치</a:t>
            </a:r>
            <a:endParaRPr lang="en-US" altLang="ko-KR" smtClean="0"/>
          </a:p>
          <a:p>
            <a:r>
              <a:rPr lang="ko-KR" altLang="en-US" smtClean="0"/>
              <a:t>빌드 환경 설정</a:t>
            </a:r>
            <a:endParaRPr lang="en-US" altLang="ko-KR" smtClean="0"/>
          </a:p>
          <a:p>
            <a:r>
              <a:rPr lang="en-US"/>
              <a:t>A</a:t>
            </a:r>
            <a:r>
              <a:rPr lang="en-US" smtClean="0"/>
              <a:t>rducopter </a:t>
            </a:r>
            <a:r>
              <a:rPr lang="ko-KR" altLang="en-US" smtClean="0"/>
              <a:t>소스 다운로드 및 빌드</a:t>
            </a:r>
            <a:endParaRPr lang="en-US" altLang="ko-KR" smtClean="0"/>
          </a:p>
          <a:p>
            <a:r>
              <a:rPr lang="en-US"/>
              <a:t>Aruducopter </a:t>
            </a:r>
            <a:r>
              <a:rPr lang="ko-KR" altLang="en-US" smtClean="0"/>
              <a:t>업로드</a:t>
            </a:r>
            <a:endParaRPr lang="en-US" altLang="ko-KR" smtClean="0"/>
          </a:p>
          <a:p>
            <a:r>
              <a:rPr lang="en-US" smtClean="0"/>
              <a:t>Bebop </a:t>
            </a:r>
            <a:r>
              <a:rPr lang="ko-KR" altLang="en-US" smtClean="0"/>
              <a:t>드론 </a:t>
            </a:r>
            <a:r>
              <a:rPr lang="en-US" altLang="ko-KR" smtClean="0"/>
              <a:t>Arducopter </a:t>
            </a:r>
            <a:r>
              <a:rPr lang="ko-KR" altLang="en-US" smtClean="0"/>
              <a:t>자동 실행 설정</a:t>
            </a:r>
            <a:endParaRPr lang="en-US" altLang="ko-KR" smtClean="0"/>
          </a:p>
          <a:p>
            <a:r>
              <a:rPr lang="en-US" smtClean="0"/>
              <a:t>Bebop </a:t>
            </a:r>
            <a:r>
              <a:rPr lang="ko-KR" altLang="en-US" smtClean="0"/>
              <a:t>드론 리부팅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7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Ardupilot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2987866"/>
          </a:xfrm>
        </p:spPr>
        <p:txBody>
          <a:bodyPr>
            <a:normAutofit fontScale="77500" lnSpcReduction="20000"/>
          </a:bodyPr>
          <a:lstStyle/>
          <a:p>
            <a:r>
              <a:rPr lang="en-US" b="1"/>
              <a:t>ArduPilot</a:t>
            </a:r>
            <a:r>
              <a:rPr lang="en-US"/>
              <a:t> is an open source, unmanned vehicle Autopilot </a:t>
            </a:r>
            <a:r>
              <a:rPr lang="en-US"/>
              <a:t>Software </a:t>
            </a:r>
            <a:r>
              <a:rPr lang="en-US" smtClean="0"/>
              <a:t>Suite, capable </a:t>
            </a:r>
            <a:r>
              <a:rPr lang="en-US"/>
              <a:t>of </a:t>
            </a:r>
            <a:r>
              <a:rPr lang="en-US"/>
              <a:t>controlling </a:t>
            </a:r>
            <a:r>
              <a:rPr lang="en-US" smtClean="0"/>
              <a:t>autonomous :</a:t>
            </a:r>
            <a:endParaRPr lang="en-US"/>
          </a:p>
          <a:p>
            <a:pPr lvl="1"/>
            <a:r>
              <a:rPr lang="en-US"/>
              <a:t>Multirotor drones</a:t>
            </a:r>
          </a:p>
          <a:p>
            <a:pPr lvl="1"/>
            <a:r>
              <a:rPr lang="en-US"/>
              <a:t>Fixed-wing and VTOL aircraft</a:t>
            </a:r>
          </a:p>
          <a:p>
            <a:pPr lvl="1"/>
            <a:r>
              <a:rPr lang="en-US"/>
              <a:t>Helicopters</a:t>
            </a:r>
          </a:p>
          <a:p>
            <a:pPr lvl="1"/>
            <a:r>
              <a:rPr lang="en-US"/>
              <a:t>Ground rovers</a:t>
            </a:r>
          </a:p>
          <a:p>
            <a:pPr lvl="1"/>
            <a:r>
              <a:rPr lang="en-US"/>
              <a:t>Boats</a:t>
            </a:r>
          </a:p>
          <a:p>
            <a:pPr lvl="1"/>
            <a:r>
              <a:rPr lang="en-US"/>
              <a:t>Submarines</a:t>
            </a:r>
          </a:p>
          <a:p>
            <a:pPr lvl="1"/>
            <a:r>
              <a:rPr lang="en-US"/>
              <a:t>Antenna trackers</a:t>
            </a:r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Image result for ardupi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424" y="2909587"/>
            <a:ext cx="5329538" cy="300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duPilot Logo, Medium 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122" y="569172"/>
            <a:ext cx="209550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61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Bebop 2 Drone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2"/>
            <a:ext cx="8679530" cy="224190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mtClean="0"/>
              <a:t>홈페이지</a:t>
            </a:r>
            <a:endParaRPr lang="en-US" altLang="ko-KR" smtClean="0"/>
          </a:p>
          <a:p>
            <a:pPr lvl="1"/>
            <a:r>
              <a:rPr lang="en-US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www.parrot.com/us/drones/parrot-bebop-2</a:t>
            </a:r>
            <a:endParaRPr lang="en-US" smtClean="0"/>
          </a:p>
          <a:p>
            <a:r>
              <a:rPr lang="ko-KR" altLang="en-US" smtClean="0"/>
              <a:t>주요 특징</a:t>
            </a:r>
            <a:endParaRPr lang="en-US" altLang="ko-KR" smtClean="0"/>
          </a:p>
          <a:p>
            <a:pPr lvl="1"/>
            <a:r>
              <a:rPr lang="ko-KR" altLang="en-US" smtClean="0"/>
              <a:t>무게</a:t>
            </a:r>
            <a:r>
              <a:rPr lang="en-US" smtClean="0"/>
              <a:t> </a:t>
            </a:r>
            <a:r>
              <a:rPr lang="en-US"/>
              <a:t>500 </a:t>
            </a:r>
            <a:r>
              <a:rPr lang="en-US" smtClean="0"/>
              <a:t>g</a:t>
            </a:r>
          </a:p>
          <a:p>
            <a:pPr lvl="1"/>
            <a:r>
              <a:rPr lang="ko-KR" altLang="en-US" smtClean="0"/>
              <a:t>비행 시간 </a:t>
            </a:r>
            <a:r>
              <a:rPr lang="en-US" smtClean="0"/>
              <a:t>25 </a:t>
            </a:r>
            <a:r>
              <a:rPr lang="ko-KR" altLang="en-US" smtClean="0"/>
              <a:t>분</a:t>
            </a:r>
            <a:endParaRPr lang="en-US" altLang="ko-KR"/>
          </a:p>
          <a:p>
            <a:pPr lvl="1"/>
            <a:r>
              <a:rPr lang="ko-KR" altLang="en-US" smtClean="0"/>
              <a:t>실내</a:t>
            </a:r>
            <a:r>
              <a:rPr lang="en-US" altLang="ko-KR" smtClean="0"/>
              <a:t>/</a:t>
            </a:r>
            <a:r>
              <a:rPr lang="ko-KR" altLang="en-US" smtClean="0"/>
              <a:t>실외 비행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pic>
        <p:nvPicPr>
          <p:cNvPr id="8" name="2qdW7ramMr4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777289" y="3664910"/>
            <a:ext cx="4351421" cy="244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1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Building for </a:t>
            </a:r>
            <a:r>
              <a:rPr lang="en-US"/>
              <a:t>Bebop </a:t>
            </a:r>
            <a:r>
              <a:rPr lang="en-US" smtClean="0"/>
              <a:t>2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816792"/>
          </a:xfrm>
        </p:spPr>
        <p:txBody>
          <a:bodyPr/>
          <a:lstStyle/>
          <a:p>
            <a:r>
              <a:rPr lang="ko-KR" altLang="en-US" smtClean="0"/>
              <a:t>공식 문서</a:t>
            </a:r>
            <a:endParaRPr lang="en-US" altLang="ko-KR" smtClean="0"/>
          </a:p>
          <a:p>
            <a:pPr lvl="1"/>
            <a:r>
              <a:rPr lang="en-US">
                <a:hlinkClick r:id="rId3"/>
              </a:rPr>
              <a:t>http://ardupilot.org/dev/docs/building-for-bebop-2.html#building-for-bebop-2</a:t>
            </a:r>
            <a:endParaRPr lang="en-US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pic>
        <p:nvPicPr>
          <p:cNvPr id="7" name="Ir0DyvlbTM0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93758" y="2937210"/>
            <a:ext cx="5658407" cy="318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7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Ardupilot </a:t>
            </a:r>
            <a:r>
              <a:rPr lang="ko-KR" altLang="en-US" smtClean="0"/>
              <a:t>빌드 환경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운영체제</a:t>
            </a:r>
            <a:endParaRPr lang="en-US" smtClean="0"/>
          </a:p>
          <a:p>
            <a:pPr lvl="1"/>
            <a:r>
              <a:rPr lang="en-US" smtClean="0"/>
              <a:t>Ubuntu 19.04 </a:t>
            </a:r>
            <a:r>
              <a:rPr lang="ko-KR" altLang="en-US" smtClean="0"/>
              <a:t>추천</a:t>
            </a:r>
            <a:endParaRPr lang="en-US" smtClean="0"/>
          </a:p>
          <a:p>
            <a:pPr lvl="1"/>
            <a:r>
              <a:rPr lang="en-US" smtClean="0"/>
              <a:t>Ubuntu 18.04 </a:t>
            </a:r>
            <a:r>
              <a:rPr lang="ko-KR" altLang="en-US" smtClean="0"/>
              <a:t>이상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3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빌드 프로그램 설치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Install armhf toolchain</a:t>
            </a:r>
          </a:p>
          <a:p>
            <a:pPr lvl="1"/>
            <a:r>
              <a:rPr lang="ko-KR" altLang="en-US" smtClean="0"/>
              <a:t>설치 프로그램 다운로드</a:t>
            </a:r>
            <a:endParaRPr lang="en-US" smtClean="0"/>
          </a:p>
          <a:p>
            <a:pPr lvl="2"/>
            <a:r>
              <a:rPr lang="en-US" smtClean="0"/>
              <a:t>$ wget </a:t>
            </a:r>
            <a:r>
              <a:rPr lang="en-US"/>
              <a:t>https</a:t>
            </a:r>
            <a:r>
              <a:rPr lang="en-US"/>
              <a:t>://</a:t>
            </a:r>
            <a:r>
              <a:rPr lang="en-US" smtClean="0"/>
              <a:t>raw.githubusercontent.com/Parrot-Developers/toolchains/master/parrot-tools-linuxgnutools-2016.02-linaro_1.0.0-2_amd64.deb</a:t>
            </a:r>
            <a:endParaRPr lang="en-US"/>
          </a:p>
          <a:p>
            <a:pPr lvl="1"/>
            <a:r>
              <a:rPr lang="en-US" smtClean="0"/>
              <a:t>toolchain </a:t>
            </a:r>
            <a:r>
              <a:rPr lang="ko-KR" altLang="en-US" smtClean="0"/>
              <a:t>설치</a:t>
            </a:r>
            <a:endParaRPr lang="en-US" smtClean="0"/>
          </a:p>
          <a:p>
            <a:pPr lvl="2"/>
            <a:r>
              <a:rPr lang="en-US" smtClean="0"/>
              <a:t>$ sudo </a:t>
            </a:r>
            <a:r>
              <a:rPr lang="en-US"/>
              <a:t>dpkg -</a:t>
            </a:r>
            <a:r>
              <a:rPr lang="en-US"/>
              <a:t>i </a:t>
            </a:r>
            <a:r>
              <a:rPr lang="en-US" smtClean="0"/>
              <a:t>parrot-tools-linuxgnutools-2016.02-linaro_1.0.0-2_amd64.deb</a:t>
            </a:r>
            <a:endParaRPr lang="en-US"/>
          </a:p>
          <a:p>
            <a:r>
              <a:rPr lang="ko-KR" altLang="en-US" smtClean="0"/>
              <a:t>안드로이드 </a:t>
            </a:r>
            <a:r>
              <a:rPr lang="en-US" altLang="ko-KR" smtClean="0"/>
              <a:t>adb </a:t>
            </a:r>
            <a:r>
              <a:rPr lang="ko-KR" altLang="en-US" smtClean="0"/>
              <a:t>프로그램 설치</a:t>
            </a:r>
            <a:endParaRPr lang="en-US" smtClean="0"/>
          </a:p>
          <a:p>
            <a:pPr lvl="1"/>
            <a:r>
              <a:rPr lang="en-US" smtClean="0"/>
              <a:t>$ sudo </a:t>
            </a:r>
            <a:r>
              <a:rPr lang="en-US"/>
              <a:t>apt </a:t>
            </a:r>
            <a:r>
              <a:rPr lang="en-US"/>
              <a:t>install </a:t>
            </a:r>
            <a:r>
              <a:rPr lang="en-US" smtClean="0"/>
              <a:t>android-tools-adb</a:t>
            </a:r>
            <a:endParaRPr lang="en-US"/>
          </a:p>
          <a:p>
            <a:r>
              <a:rPr lang="en-US" altLang="ko-KR" smtClean="0"/>
              <a:t>pip(</a:t>
            </a:r>
            <a:r>
              <a:rPr lang="ko-KR" altLang="en-US" smtClean="0"/>
              <a:t>파이슨 패키지 인스톨러</a:t>
            </a:r>
            <a:r>
              <a:rPr lang="en-US" altLang="ko-KR" smtClean="0"/>
              <a:t>)</a:t>
            </a:r>
            <a:r>
              <a:rPr lang="ko-KR" altLang="en-US" smtClean="0"/>
              <a:t> 설치</a:t>
            </a:r>
            <a:endParaRPr lang="en-US" smtClean="0"/>
          </a:p>
          <a:p>
            <a:pPr lvl="1"/>
            <a:r>
              <a:rPr lang="en-US" smtClean="0"/>
              <a:t>$ sudo </a:t>
            </a:r>
            <a:r>
              <a:rPr lang="en-US"/>
              <a:t>apt </a:t>
            </a:r>
            <a:r>
              <a:rPr lang="en-US"/>
              <a:t>install </a:t>
            </a:r>
            <a:r>
              <a:rPr lang="en-US" smtClean="0"/>
              <a:t>python-pip</a:t>
            </a:r>
          </a:p>
          <a:p>
            <a:r>
              <a:rPr lang="en-US" smtClean="0"/>
              <a:t>pip </a:t>
            </a:r>
            <a:r>
              <a:rPr lang="ko-KR" altLang="en-US" smtClean="0"/>
              <a:t>프로그램 업데이트</a:t>
            </a:r>
            <a:endParaRPr lang="en-US" altLang="ko-KR" smtClean="0"/>
          </a:p>
          <a:p>
            <a:pPr lvl="1"/>
            <a:r>
              <a:rPr lang="en-US" smtClean="0"/>
              <a:t>$ </a:t>
            </a:r>
            <a:r>
              <a:rPr lang="sv-SE"/>
              <a:t>python -m pip install --</a:t>
            </a:r>
            <a:r>
              <a:rPr lang="sv-SE"/>
              <a:t>upgrade </a:t>
            </a:r>
            <a:r>
              <a:rPr lang="sv-SE" smtClean="0"/>
              <a:t>pip</a:t>
            </a:r>
            <a:endParaRPr lang="en-US" smtClean="0"/>
          </a:p>
          <a:p>
            <a:r>
              <a:rPr lang="ko-KR" altLang="en-US" smtClean="0"/>
              <a:t>파이슨 </a:t>
            </a:r>
            <a:r>
              <a:rPr lang="en-US" altLang="ko-KR" smtClean="0"/>
              <a:t>future </a:t>
            </a:r>
            <a:r>
              <a:rPr lang="ko-KR" altLang="en-US" smtClean="0"/>
              <a:t>패키지 설치</a:t>
            </a:r>
            <a:endParaRPr lang="en-US" smtClean="0"/>
          </a:p>
          <a:p>
            <a:pPr lvl="1"/>
            <a:r>
              <a:rPr lang="en-US" smtClean="0"/>
              <a:t>$ sudo </a:t>
            </a:r>
            <a:r>
              <a:rPr lang="en-US"/>
              <a:t>pip install future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빌드 환경 설정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PATH </a:t>
            </a:r>
            <a:r>
              <a:rPr lang="ko-KR" altLang="en-US" smtClean="0"/>
              <a:t>환경 변수에 </a:t>
            </a:r>
            <a:r>
              <a:rPr lang="en-US" altLang="ko-KR" smtClean="0"/>
              <a:t>toolchain </a:t>
            </a:r>
            <a:r>
              <a:rPr lang="ko-KR" altLang="en-US" smtClean="0"/>
              <a:t>프로그램 경로 추가</a:t>
            </a:r>
            <a:endParaRPr lang="en-US" smtClean="0"/>
          </a:p>
          <a:p>
            <a:pPr lvl="1"/>
            <a:r>
              <a:rPr lang="en-US" smtClean="0"/>
              <a:t>$ vi ~/.bashrc</a:t>
            </a:r>
          </a:p>
          <a:p>
            <a:pPr lvl="2"/>
            <a:r>
              <a:rPr lang="ko-KR" altLang="en-US" smtClean="0"/>
              <a:t>맨 아랫 줄에 다음 내용 추가</a:t>
            </a:r>
            <a:endParaRPr lang="en-US" altLang="ko-KR" smtClean="0"/>
          </a:p>
          <a:p>
            <a:pPr lvl="3"/>
            <a:r>
              <a:rPr lang="en-US" sz="2000">
                <a:latin typeface="Consolas" panose="020B0609020204030204" pitchFamily="49" charset="0"/>
              </a:rPr>
              <a:t>export PATH=/opt/arm-2016.02-linaro/bin</a:t>
            </a:r>
            <a:r>
              <a:rPr lang="en-US" sz="2000">
                <a:latin typeface="Consolas" panose="020B0609020204030204" pitchFamily="49" charset="0"/>
              </a:rPr>
              <a:t>:$</a:t>
            </a:r>
            <a:r>
              <a:rPr lang="en-US" sz="2000" smtClean="0">
                <a:latin typeface="Consolas" panose="020B0609020204030204" pitchFamily="49" charset="0"/>
              </a:rPr>
              <a:t>PATH</a:t>
            </a:r>
          </a:p>
          <a:p>
            <a:pPr lvl="1"/>
            <a:r>
              <a:rPr lang="ko-KR" altLang="en-US" smtClean="0"/>
              <a:t>환경 설정 업데이트</a:t>
            </a:r>
            <a:endParaRPr lang="en-US" altLang="ko-KR" smtClean="0"/>
          </a:p>
          <a:p>
            <a:pPr lvl="2"/>
            <a:r>
              <a:rPr lang="en-US" smtClean="0"/>
              <a:t>$ source </a:t>
            </a:r>
            <a:r>
              <a:rPr lang="en-US"/>
              <a:t>~/.bashrc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2019-05-29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6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9976</TotalTime>
  <Words>556</Words>
  <Application>Microsoft Office PowerPoint</Application>
  <PresentationFormat>A4 용지(210x297mm)</PresentationFormat>
  <Paragraphs>166</Paragraphs>
  <Slides>16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Bebop 2 드론에 Arduiplot 비행 프로그램 업로드</vt:lpstr>
      <vt:lpstr>스터디 목적</vt:lpstr>
      <vt:lpstr>목차</vt:lpstr>
      <vt:lpstr>Ardupilot</vt:lpstr>
      <vt:lpstr>Bebop 2 Drone</vt:lpstr>
      <vt:lpstr>Building for Bebop 2</vt:lpstr>
      <vt:lpstr>Ardupilot 빌드 환경</vt:lpstr>
      <vt:lpstr>빌드 프로그램 설치</vt:lpstr>
      <vt:lpstr>빌드 환경 설정</vt:lpstr>
      <vt:lpstr>ArduCopter 소스 다운로드 및 빌드</vt:lpstr>
      <vt:lpstr>Aruducopter 업로드 1</vt:lpstr>
      <vt:lpstr>Aruducopter 업로드 2</vt:lpstr>
      <vt:lpstr>비밥 드론 Aruducopter 자동 실행 설정 1</vt:lpstr>
      <vt:lpstr>비밥 드론 Aruducopter 자동 실행 설정 2</vt:lpstr>
      <vt:lpstr>비밥 드론 리부팅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1698</cp:revision>
  <dcterms:created xsi:type="dcterms:W3CDTF">2018-03-04T04:23:51Z</dcterms:created>
  <dcterms:modified xsi:type="dcterms:W3CDTF">2019-05-29T13:03:05Z</dcterms:modified>
</cp:coreProperties>
</file>