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0" r:id="rId4"/>
    <p:sldId id="262" r:id="rId5"/>
    <p:sldId id="259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드론 멘토링 운영 규칙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매주 </a:t>
            </a:r>
            <a:r>
              <a:rPr lang="en-US" altLang="ko-KR" smtClean="0"/>
              <a:t>2</a:t>
            </a:r>
            <a:r>
              <a:rPr lang="ko-KR" altLang="en-US" smtClean="0"/>
              <a:t>시간 이론 </a:t>
            </a:r>
            <a:r>
              <a:rPr lang="en-US" altLang="ko-KR" smtClean="0"/>
              <a:t>/ 3</a:t>
            </a:r>
            <a:r>
              <a:rPr lang="ko-KR" altLang="en-US" smtClean="0"/>
              <a:t>시간 실습</a:t>
            </a:r>
            <a:endParaRPr lang="en-US" altLang="ko-KR" smtClean="0"/>
          </a:p>
          <a:p>
            <a:r>
              <a:rPr lang="ko-KR" altLang="en-US" smtClean="0"/>
              <a:t>매주 실습 과제 수행 및 결과물 제출</a:t>
            </a:r>
            <a:endParaRPr lang="en-US" altLang="ko-KR" smtClean="0"/>
          </a:p>
          <a:p>
            <a:r>
              <a:rPr lang="en-US" altLang="ko-KR" smtClean="0"/>
              <a:t>1</a:t>
            </a:r>
            <a:r>
              <a:rPr lang="ko-KR" altLang="en-US" smtClean="0"/>
              <a:t>인 또는 </a:t>
            </a:r>
            <a:r>
              <a:rPr lang="en-US" altLang="ko-KR" smtClean="0"/>
              <a:t>2</a:t>
            </a:r>
            <a:r>
              <a:rPr lang="ko-KR" altLang="en-US" smtClean="0"/>
              <a:t>인 조별 실습</a:t>
            </a:r>
            <a:endParaRPr lang="en-US" altLang="ko-KR" smtClean="0"/>
          </a:p>
          <a:p>
            <a:r>
              <a:rPr lang="en-US" altLang="ko-KR" smtClean="0"/>
              <a:t>1</a:t>
            </a:r>
            <a:r>
              <a:rPr lang="ko-KR" altLang="en-US" smtClean="0"/>
              <a:t>인 </a:t>
            </a:r>
            <a:r>
              <a:rPr lang="en-US" altLang="ko-KR" smtClean="0"/>
              <a:t>1</a:t>
            </a:r>
            <a:r>
              <a:rPr lang="ko-KR" altLang="en-US" smtClean="0"/>
              <a:t>회 이상 발표</a:t>
            </a:r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주전 발표 자료 제출</a:t>
            </a:r>
            <a:endParaRPr lang="en-US" altLang="ko-KR" smtClean="0"/>
          </a:p>
          <a:p>
            <a:r>
              <a:rPr lang="ko-KR" altLang="en-US" smtClean="0"/>
              <a:t>실습</a:t>
            </a:r>
            <a:endParaRPr lang="en-US" altLang="ko-KR" smtClean="0"/>
          </a:p>
          <a:p>
            <a:pPr lvl="1"/>
            <a:r>
              <a:rPr lang="ko-KR" altLang="en-US" smtClean="0"/>
              <a:t>안전 최우선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안전한 야외 들판 또는 실내 체육관</a:t>
            </a:r>
            <a:endParaRPr lang="en-US" altLang="ko-KR" smtClean="0"/>
          </a:p>
          <a:p>
            <a:pPr lvl="1"/>
            <a:r>
              <a:rPr lang="ko-KR" altLang="en-US" smtClean="0"/>
              <a:t>실습시 고글 착용</a:t>
            </a:r>
            <a:endParaRPr lang="en-US" altLang="ko-KR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smtClean="0"/>
              <a:t>드론 멘토링 일정 </a:t>
            </a:r>
            <a:r>
              <a:rPr lang="en-US" altLang="ko-KR" sz="3200" smtClean="0"/>
              <a:t>(</a:t>
            </a:r>
            <a:r>
              <a:rPr lang="ko-KR" altLang="en-US" sz="3200" smtClean="0"/>
              <a:t>주제</a:t>
            </a:r>
            <a:r>
              <a:rPr lang="en-US" altLang="ko-KR" sz="3200" smtClean="0"/>
              <a:t>/</a:t>
            </a:r>
            <a:r>
              <a:rPr lang="ko-KR" altLang="en-US" sz="3200" smtClean="0"/>
              <a:t>발표자는 변경 가능</a:t>
            </a:r>
            <a:r>
              <a:rPr lang="en-US" altLang="ko-KR" sz="3200" smtClean="0"/>
              <a:t>)</a:t>
            </a:r>
            <a:endParaRPr lang="en-US" sz="32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199159"/>
              </p:ext>
            </p:extLst>
          </p:nvPr>
        </p:nvGraphicFramePr>
        <p:xfrm>
          <a:off x="681038" y="1255713"/>
          <a:ext cx="8543925" cy="491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229">
                  <a:extLst>
                    <a:ext uri="{9D8B030D-6E8A-4147-A177-3AD203B41FA5}">
                      <a16:colId xmlns:a16="http://schemas.microsoft.com/office/drawing/2014/main" val="717902715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1880592262"/>
                    </a:ext>
                  </a:extLst>
                </a:gridCol>
                <a:gridCol w="2396067">
                  <a:extLst>
                    <a:ext uri="{9D8B030D-6E8A-4147-A177-3AD203B41FA5}">
                      <a16:colId xmlns:a16="http://schemas.microsoft.com/office/drawing/2014/main" val="579288835"/>
                    </a:ext>
                  </a:extLst>
                </a:gridCol>
                <a:gridCol w="797802">
                  <a:extLst>
                    <a:ext uri="{9D8B030D-6E8A-4147-A177-3AD203B41FA5}">
                      <a16:colId xmlns:a16="http://schemas.microsoft.com/office/drawing/2014/main" val="63072015"/>
                    </a:ext>
                  </a:extLst>
                </a:gridCol>
                <a:gridCol w="2563464">
                  <a:extLst>
                    <a:ext uri="{9D8B030D-6E8A-4147-A177-3AD203B41FA5}">
                      <a16:colId xmlns:a16="http://schemas.microsoft.com/office/drawing/2014/main" val="950114438"/>
                    </a:ext>
                  </a:extLst>
                </a:gridCol>
                <a:gridCol w="800630">
                  <a:extLst>
                    <a:ext uri="{9D8B030D-6E8A-4147-A177-3AD203B41FA5}">
                      <a16:colId xmlns:a16="http://schemas.microsoft.com/office/drawing/2014/main" val="2012945191"/>
                    </a:ext>
                  </a:extLst>
                </a:gridCol>
              </a:tblGrid>
              <a:tr h="378665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주차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이론 </a:t>
                      </a:r>
                      <a:r>
                        <a:rPr lang="en-US" altLang="ko-KR" sz="1400" smtClean="0">
                          <a:effectLst/>
                        </a:rPr>
                        <a:t>(2H)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실습 </a:t>
                      </a:r>
                      <a:r>
                        <a:rPr lang="en-US" altLang="ko-KR" sz="1400" smtClean="0"/>
                        <a:t>(3H)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0161"/>
                  </a:ext>
                </a:extLst>
              </a:tr>
              <a:tr h="388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주제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발표자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주제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발표자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74340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개요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비행기 종류 및 이해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오지만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드론 시뮬레이터 실습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김자경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60714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smtClean="0">
                          <a:effectLst/>
                        </a:rPr>
                        <a:t>드론</a:t>
                      </a:r>
                      <a:r>
                        <a:rPr lang="en-US" altLang="ko-KR" sz="1400" smtClean="0">
                          <a:effectLst/>
                        </a:rPr>
                        <a:t> </a:t>
                      </a:r>
                      <a:r>
                        <a:rPr lang="ko-KR" sz="1400" smtClean="0">
                          <a:effectLst/>
                        </a:rPr>
                        <a:t>구조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쿼드로터 부품 및 이해</a:t>
                      </a:r>
                      <a:endParaRPr lang="en-US" altLang="ko-KR" sz="1400" smtClean="0">
                        <a:effectLst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스티로폼 비행기 제작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이지은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82271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항공 역학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  <a:latin typeface="+mn-ea"/>
                          <a:ea typeface="+mn-ea"/>
                        </a:rPr>
                        <a:t>드론 </a:t>
                      </a:r>
                      <a:r>
                        <a:rPr lang="en-US" altLang="ko-KR" sz="1400" smtClean="0"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smtClean="0">
                          <a:effectLst/>
                          <a:latin typeface="+mn-ea"/>
                          <a:ea typeface="+mn-ea"/>
                        </a:rPr>
                        <a:t>구조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동력 글라이더 제작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김희준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25230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드론 항공 역학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드론 동역학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성병문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자작 동력기 제작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전원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34982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smtClean="0">
                          <a:effectLst/>
                        </a:rPr>
                        <a:t>경로 비행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</a:rPr>
                        <a:t>Navio2</a:t>
                      </a:r>
                      <a:r>
                        <a:rPr lang="en-US" sz="1400" baseline="0" smtClean="0">
                          <a:effectLst/>
                        </a:rPr>
                        <a:t> / </a:t>
                      </a:r>
                      <a:r>
                        <a:rPr lang="ko-KR" altLang="en-US" sz="1400" baseline="0" smtClean="0">
                          <a:effectLst/>
                        </a:rPr>
                        <a:t>라즈베리 설치</a:t>
                      </a:r>
                      <a:endParaRPr lang="en-US" sz="140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</a:rPr>
                        <a:t>Navio2 </a:t>
                      </a:r>
                      <a:r>
                        <a:rPr lang="ko-KR" altLang="en-US" sz="1400" smtClean="0">
                          <a:effectLst/>
                        </a:rPr>
                        <a:t>드론 제작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박영세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53304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경로 비행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드론</a:t>
                      </a:r>
                      <a:r>
                        <a:rPr lang="en-US" altLang="ko-KR" sz="1400" smtClean="0">
                          <a:effectLst/>
                        </a:rPr>
                        <a:t> </a:t>
                      </a:r>
                      <a:r>
                        <a:rPr lang="ko-KR" altLang="en-US" sz="1400" smtClean="0">
                          <a:effectLst/>
                        </a:rPr>
                        <a:t>캘리브레이션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</a:rPr>
                        <a:t>Navio2 </a:t>
                      </a:r>
                      <a:r>
                        <a:rPr lang="ko-KR" altLang="en-US" sz="1400" smtClean="0">
                          <a:effectLst/>
                        </a:rPr>
                        <a:t>드론 제작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김자경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97300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자율 비행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effectLst/>
                        </a:rPr>
                        <a:t>MavLink </a:t>
                      </a:r>
                      <a:r>
                        <a:rPr lang="ko-KR" altLang="en-US" sz="1400" smtClean="0">
                          <a:effectLst/>
                        </a:rPr>
                        <a:t>프로그래밍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성병문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</a:rPr>
                        <a:t>Navio2 </a:t>
                      </a:r>
                      <a:r>
                        <a:rPr lang="ko-KR" altLang="en-US" sz="1400" smtClean="0">
                          <a:effectLst/>
                        </a:rPr>
                        <a:t>경로 비행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</a:rPr>
                        <a:t>박영세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37470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r>
                        <a:rPr lang="ko-KR" sz="1400">
                          <a:effectLst/>
                        </a:rPr>
                        <a:t>주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자율 비행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smtClean="0">
                          <a:effectLst/>
                        </a:rPr>
                        <a:t>MavLink </a:t>
                      </a:r>
                      <a:r>
                        <a:rPr lang="ko-KR" altLang="en-US" sz="1400" smtClean="0">
                          <a:effectLst/>
                        </a:rPr>
                        <a:t>프로그래밍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성병문</a:t>
                      </a:r>
                      <a:endParaRPr lang="en-US" sz="14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Navio2 </a:t>
                      </a:r>
                      <a:r>
                        <a:rPr lang="ko-KR" altLang="en-US" sz="1400" smtClean="0">
                          <a:effectLst/>
                        </a:rPr>
                        <a:t>경로 비행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김자경</a:t>
                      </a:r>
                      <a:endParaRPr lang="en-US" sz="140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53735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6C12-C878-4FC8-BC67-EBEF3FB7BC62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autopilot?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software to control vehicle properly without human control.</a:t>
            </a:r>
            <a:endParaRPr lang="en-US"/>
          </a:p>
          <a:p>
            <a:r>
              <a:rPr lang="en-US" smtClean="0"/>
              <a:t>Autopilot </a:t>
            </a:r>
            <a:r>
              <a:rPr lang="en-US"/>
              <a:t>software</a:t>
            </a:r>
          </a:p>
          <a:p>
            <a:pPr lvl="1"/>
            <a:r>
              <a:rPr lang="en-US" smtClean="0"/>
              <a:t>Input </a:t>
            </a:r>
            <a:r>
              <a:rPr lang="en-US"/>
              <a:t>: </a:t>
            </a:r>
            <a:endParaRPr lang="en-US" smtClean="0"/>
          </a:p>
          <a:p>
            <a:pPr lvl="2"/>
            <a:r>
              <a:rPr lang="en-US" smtClean="0"/>
              <a:t>sensor : IMU</a:t>
            </a:r>
            <a:r>
              <a:rPr lang="en-US"/>
              <a:t>, Compass, Baro, Sonar</a:t>
            </a:r>
            <a:r>
              <a:rPr lang="en-US"/>
              <a:t>, </a:t>
            </a:r>
            <a:r>
              <a:rPr lang="en-US" smtClean="0"/>
              <a:t>Camera, etc</a:t>
            </a:r>
          </a:p>
          <a:p>
            <a:pPr lvl="2"/>
            <a:r>
              <a:rPr lang="en-US" smtClean="0"/>
              <a:t>command</a:t>
            </a:r>
            <a:endParaRPr lang="en-US"/>
          </a:p>
          <a:p>
            <a:pPr lvl="1"/>
            <a:r>
              <a:rPr lang="en-US" smtClean="0"/>
              <a:t>Output </a:t>
            </a:r>
            <a:r>
              <a:rPr lang="en-US"/>
              <a:t>: Propeller speeds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2019-06-30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드론 멘토링 </a:t>
            </a:r>
            <a:r>
              <a:rPr lang="en-US" altLang="ko-KR" smtClean="0"/>
              <a:t>(2019</a:t>
            </a:r>
            <a:r>
              <a:rPr lang="ko-KR" altLang="en-US" smtClean="0"/>
              <a:t>년 여름</a:t>
            </a:r>
            <a:r>
              <a:rPr lang="en-US" altLang="ko-KR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10294</TotalTime>
  <Words>252</Words>
  <Application>Microsoft Office PowerPoint</Application>
  <PresentationFormat>A4 용지(210x297mm)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멘토링</vt:lpstr>
      <vt:lpstr>드론 멘토링 운영 규칙 </vt:lpstr>
      <vt:lpstr>드론 멘토링 일정 (주제/발표자는 변경 가능)</vt:lpstr>
      <vt:lpstr>What is an autopilot?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1706</cp:revision>
  <dcterms:created xsi:type="dcterms:W3CDTF">2018-03-04T04:23:51Z</dcterms:created>
  <dcterms:modified xsi:type="dcterms:W3CDTF">2019-06-30T04:03:50Z</dcterms:modified>
</cp:coreProperties>
</file>