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59" r:id="rId15"/>
    <p:sldId id="265" r:id="rId16"/>
    <p:sldId id="266" r:id="rId17"/>
    <p:sldId id="267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36259"/>
          </a:xfrm>
        </p:spPr>
        <p:txBody>
          <a:bodyPr/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제작 비용의 최소화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스위스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10634</TotalTime>
  <Words>424</Words>
  <Application>Microsoft Office PowerPoint</Application>
  <PresentationFormat>A4 Paper (210x297 mm)</PresentationFormat>
  <Paragraphs>109</Paragraphs>
  <Slides>17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끝.</vt:lpstr>
      <vt:lpstr>드론 수학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1773</cp:revision>
  <dcterms:created xsi:type="dcterms:W3CDTF">2018-03-04T04:23:51Z</dcterms:created>
  <dcterms:modified xsi:type="dcterms:W3CDTF">2019-07-07T19:01:13Z</dcterms:modified>
</cp:coreProperties>
</file>