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6" r:id="rId2"/>
    <p:sldId id="265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8" d="100"/>
          <a:sy n="118" d="100"/>
        </p:scale>
        <p:origin x="31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20725"/>
              </p:ext>
            </p:extLst>
          </p:nvPr>
        </p:nvGraphicFramePr>
        <p:xfrm>
          <a:off x="681038" y="1255712"/>
          <a:ext cx="8543931" cy="289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452696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오민희</a:t>
                      </a:r>
                      <a:endParaRPr lang="en-US" sz="1400" strike="sngStrike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sng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61023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김기홍</a:t>
                      </a:r>
                      <a:endParaRPr lang="en-US" sz="14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2010536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trike="sngStrike" dirty="0"/>
                        <a:t>김희준</a:t>
                      </a:r>
                      <a:endParaRPr lang="en-US" sz="1400" strike="sng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743892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2019-08-22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10573</TotalTime>
  <Words>316</Words>
  <Application>Microsoft Office PowerPoint</Application>
  <PresentationFormat>A4 Paper (210x297 mm)</PresentationFormat>
  <Paragraphs>256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Consolas</vt:lpstr>
      <vt:lpstr>Times New Roman</vt:lpstr>
      <vt:lpstr>Office 테마</vt:lpstr>
      <vt:lpstr>출결 현황 (5주 ~ 8주)</vt:lpstr>
      <vt:lpstr>출결 현황 (1주 ~ 4주)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1764</cp:revision>
  <dcterms:created xsi:type="dcterms:W3CDTF">2018-03-04T04:23:51Z</dcterms:created>
  <dcterms:modified xsi:type="dcterms:W3CDTF">2019-08-21T23:15:48Z</dcterms:modified>
</cp:coreProperties>
</file>