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49598"/>
              </p:ext>
            </p:extLst>
          </p:nvPr>
        </p:nvGraphicFramePr>
        <p:xfrm>
          <a:off x="681038" y="1255713"/>
          <a:ext cx="85439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김자경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5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김기홍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오민희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7543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39776"/>
              </p:ext>
            </p:extLst>
          </p:nvPr>
        </p:nvGraphicFramePr>
        <p:xfrm>
          <a:off x="681038" y="1178167"/>
          <a:ext cx="8543925" cy="504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8593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278593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개요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드론 개요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성병문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 H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김자경</a:t>
                      </a:r>
                      <a:endPara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무인 비행기 종류 및 이해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오민희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278593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</a:t>
                      </a:r>
                      <a:r>
                        <a:rPr lang="en-US" alt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구조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모터의 종류 및 이해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오지만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 H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3D</a:t>
                      </a:r>
                      <a:r>
                        <a:rPr lang="en-US" sz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프린터 사용 방법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김기홍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278593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항공역학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배터리</a:t>
                      </a:r>
                      <a:r>
                        <a:rPr lang="en-US" alt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종류 및 이해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박영세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센서의 종류 및 이해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오지만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</a:t>
                      </a:r>
                      <a:r>
                        <a:rPr lang="en-US" altLang="ko-KR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S/W </a:t>
                      </a: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구조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성병문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281301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항공 역학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RC</a:t>
                      </a:r>
                      <a:r>
                        <a:rPr lang="en-US" sz="1200" baseline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콘트롤러 종류 및 이해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오민희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291619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동역학</a:t>
                      </a:r>
                      <a:endParaRPr 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성병문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278593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경로 비행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라즈베리 설치 및 사용법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오지만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Navio2 </a:t>
                      </a: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제작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드론 동역학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성병문</a:t>
                      </a:r>
                      <a:endParaRPr lang="en-US" sz="12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7093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경로비행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  <a:effectLst/>
                        </a:rPr>
                        <a:t>Navio2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effectLst/>
                        </a:rPr>
                        <a:t>경로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비행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effectLst/>
                        </a:rPr>
                        <a:t>(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어섬 실습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5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FF0000"/>
                          </a:solidFill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694492"/>
                  </a:ext>
                </a:extLst>
              </a:tr>
              <a:tr h="278593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mtClean="0">
                          <a:effectLst/>
                        </a:rPr>
                        <a:t>7</a:t>
                      </a:r>
                      <a:r>
                        <a:rPr lang="ko-KR" sz="1200" smtClean="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지상 관제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S/W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설치 </a:t>
                      </a:r>
                      <a:r>
                        <a:rPr lang="ko-KR" altLang="en-US" sz="1200" baseline="0">
                          <a:solidFill>
                            <a:srgbClr val="FF0000"/>
                          </a:solidFill>
                        </a:rPr>
                        <a:t>및 사용법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이지은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278593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FF0000"/>
                          </a:solidFill>
                          <a:effectLst/>
                        </a:rPr>
                        <a:t>드론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effectLst/>
                        </a:rPr>
                        <a:t>캘리브레이션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김기홍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mtClean="0">
                          <a:effectLst/>
                        </a:rPr>
                        <a:t>8</a:t>
                      </a:r>
                      <a:r>
                        <a:rPr lang="ko-KR" sz="1200" smtClean="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  <a:effectLst/>
                        </a:rPr>
                        <a:t>MavLink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effectLst/>
                        </a:rPr>
                        <a:t>프로그래밍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2 H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성병문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29161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평가회 및 수료식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2596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10514</TotalTime>
  <Words>392</Words>
  <Application>Microsoft Office PowerPoint</Application>
  <PresentationFormat>A4 용지(210x297mm)</PresentationFormat>
  <Paragraphs>168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1748</cp:revision>
  <dcterms:created xsi:type="dcterms:W3CDTF">2018-03-04T04:23:51Z</dcterms:created>
  <dcterms:modified xsi:type="dcterms:W3CDTF">2019-08-07T02:10:59Z</dcterms:modified>
</cp:coreProperties>
</file>