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3" r:id="rId4"/>
    <p:sldId id="265" r:id="rId5"/>
    <p:sldId id="266" r:id="rId6"/>
    <p:sldId id="261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3" d="100"/>
          <a:sy n="113" d="100"/>
        </p:scale>
        <p:origin x="450" y="10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8A0-001B-44B0-8C5D-6AD2DBBB64D3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9E1E-AE0E-4A48-95EA-91938BD5E9F0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0A65-1955-4186-AF42-E92A051B257D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D560-716E-496D-ACC5-C639977EA19A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2B8A-FB4A-44C0-A248-5CDF1FBB4724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3B3-8ABF-4438-B18A-131F4AD52673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6E9-035F-4354-BA35-9846ABCCA34B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F7E2-9C10-418D-83AF-E278B1F16C2D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67A1-B7EE-4FA2-AF8F-DCEA6209976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56DD-1A09-452E-9C8C-349EE45DA79A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C53B0D-9156-4C2B-AF4D-B68168F6ED36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드론 자율비행 교육 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0</a:t>
            </a:r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24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이왕헌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 </a:t>
            </a:r>
            <a:r>
              <a:rPr lang="ko-KR" altLang="en-US" dirty="0"/>
              <a:t>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융합전자</a:t>
            </a:r>
            <a:r>
              <a:rPr lang="ko-KR" altLang="en-US"/>
              <a:t>*</a:t>
            </a:r>
            <a:r>
              <a:rPr lang="ko-KR" altLang="en-US" smtClean="0"/>
              <a:t>지능로봇공학과</a:t>
            </a:r>
            <a:r>
              <a:rPr lang="en-US" altLang="ko-KR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지능형 드론 교육 과정</a:t>
            </a:r>
            <a:r>
              <a:rPr lang="ko-KR" altLang="en-US" smtClean="0"/>
              <a:t> </a:t>
            </a:r>
            <a:r>
              <a:rPr lang="ko-KR" altLang="en-US" dirty="0"/>
              <a:t>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69"/>
            <a:ext cx="8543925" cy="39686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</a:t>
            </a:r>
            <a:r>
              <a:rPr lang="ko-KR" altLang="en-US"/>
              <a:t>이론의 </a:t>
            </a:r>
            <a:r>
              <a:rPr lang="ko-KR" altLang="en-US" smtClean="0"/>
              <a:t>이해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드론 수학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드론 물리학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드론 항공 역학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smtClean="0"/>
              <a:t>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</a:t>
            </a:r>
            <a:r>
              <a:rPr lang="ko-KR" altLang="en-US"/>
              <a:t>경로 </a:t>
            </a:r>
            <a:r>
              <a:rPr lang="ko-KR" altLang="en-US" smtClean="0"/>
              <a:t>비행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물체 회피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물체 인식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12267" y="3466592"/>
            <a:ext cx="4458502" cy="25079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50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지능형 드론 교육 과정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47981"/>
              </p:ext>
            </p:extLst>
          </p:nvPr>
        </p:nvGraphicFramePr>
        <p:xfrm>
          <a:off x="681038" y="1367482"/>
          <a:ext cx="8603005" cy="4736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162">
                  <a:extLst>
                    <a:ext uri="{9D8B030D-6E8A-4147-A177-3AD203B41FA5}">
                      <a16:colId xmlns:a16="http://schemas.microsoft.com/office/drawing/2014/main" val="2598485195"/>
                    </a:ext>
                  </a:extLst>
                </a:gridCol>
                <a:gridCol w="1301578">
                  <a:extLst>
                    <a:ext uri="{9D8B030D-6E8A-4147-A177-3AD203B41FA5}">
                      <a16:colId xmlns:a16="http://schemas.microsoft.com/office/drawing/2014/main" val="3350554347"/>
                    </a:ext>
                  </a:extLst>
                </a:gridCol>
                <a:gridCol w="2677298">
                  <a:extLst>
                    <a:ext uri="{9D8B030D-6E8A-4147-A177-3AD203B41FA5}">
                      <a16:colId xmlns:a16="http://schemas.microsoft.com/office/drawing/2014/main" val="177592024"/>
                    </a:ext>
                  </a:extLst>
                </a:gridCol>
                <a:gridCol w="486032">
                  <a:extLst>
                    <a:ext uri="{9D8B030D-6E8A-4147-A177-3AD203B41FA5}">
                      <a16:colId xmlns:a16="http://schemas.microsoft.com/office/drawing/2014/main" val="3325924924"/>
                    </a:ext>
                  </a:extLst>
                </a:gridCol>
                <a:gridCol w="1491049">
                  <a:extLst>
                    <a:ext uri="{9D8B030D-6E8A-4147-A177-3AD203B41FA5}">
                      <a16:colId xmlns:a16="http://schemas.microsoft.com/office/drawing/2014/main" val="1223015915"/>
                    </a:ext>
                  </a:extLst>
                </a:gridCol>
                <a:gridCol w="2108886">
                  <a:extLst>
                    <a:ext uri="{9D8B030D-6E8A-4147-A177-3AD203B41FA5}">
                      <a16:colId xmlns:a16="http://schemas.microsoft.com/office/drawing/2014/main" val="3563785001"/>
                    </a:ext>
                  </a:extLst>
                </a:gridCol>
              </a:tblGrid>
              <a:tr h="39896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학기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교육 내용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smtClean="0">
                          <a:effectLst/>
                        </a:rPr>
                        <a:t>학기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교과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교육 내용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3892016811"/>
                  </a:ext>
                </a:extLst>
              </a:tr>
              <a:tr h="1084449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1-1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드론 </a:t>
                      </a:r>
                      <a:r>
                        <a:rPr lang="ko-KR" sz="1400">
                          <a:effectLst/>
                        </a:rPr>
                        <a:t>개요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역사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구성품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시뮬레이터 제어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1-2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항공 역학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수학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ko-KR" sz="1400">
                          <a:effectLst/>
                        </a:rPr>
                        <a:t>물리학 기초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동력학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리모트 컨트롤러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2647591061"/>
                  </a:ext>
                </a:extLst>
              </a:tr>
              <a:tr h="1084449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드론의 구조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</a:t>
                      </a:r>
                      <a:r>
                        <a:rPr lang="en-US" sz="1400">
                          <a:effectLst/>
                        </a:rPr>
                        <a:t>H/W </a:t>
                      </a:r>
                      <a:r>
                        <a:rPr lang="ko-KR" sz="1400">
                          <a:effectLst/>
                        </a:rPr>
                        <a:t>아키텍쳐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</a:t>
                      </a:r>
                      <a:r>
                        <a:rPr lang="en-US" sz="1400">
                          <a:effectLst/>
                        </a:rPr>
                        <a:t>S/W </a:t>
                      </a:r>
                      <a:r>
                        <a:rPr lang="ko-KR" sz="1400">
                          <a:effectLst/>
                        </a:rPr>
                        <a:t>아키텍쳐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조립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</a:t>
                      </a:r>
                      <a:r>
                        <a:rPr lang="ko-KR" sz="1400" smtClean="0">
                          <a:effectLst/>
                        </a:rPr>
                        <a:t>센서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sz="1400" smtClean="0">
                          <a:effectLst/>
                        </a:rPr>
                        <a:t>이해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펌웨어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센서 데이터 읽기 실습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펌웨어 로그 분석 실습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2198556338"/>
                  </a:ext>
                </a:extLst>
              </a:tr>
              <a:tr h="1084449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2-1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계획 </a:t>
                      </a:r>
                      <a:r>
                        <a:rPr lang="ko-KR" altLang="en-US" sz="1400" smtClean="0">
                          <a:effectLst/>
                        </a:rPr>
                        <a:t>경로 </a:t>
                      </a:r>
                      <a:r>
                        <a:rPr lang="ko-KR" sz="1400" smtClean="0">
                          <a:effectLst/>
                        </a:rPr>
                        <a:t>비행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통신 프로토콜 이해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센서 캘리브레이션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QgroundControl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sz="1400" smtClean="0">
                          <a:effectLst/>
                        </a:rPr>
                        <a:t>경로 </a:t>
                      </a:r>
                      <a:r>
                        <a:rPr lang="ko-KR" sz="1400">
                          <a:effectLst/>
                        </a:rPr>
                        <a:t>비행 실습</a:t>
                      </a:r>
                      <a:r>
                        <a:rPr lang="en-US" sz="1400">
                          <a:effectLst/>
                        </a:rPr>
                        <a:t> 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2-2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드론 </a:t>
                      </a:r>
                      <a:r>
                        <a:rPr lang="ko-KR" sz="1400">
                          <a:effectLst/>
                        </a:rPr>
                        <a:t>자율 비행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장해 물체 회피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PX4 </a:t>
                      </a:r>
                      <a:r>
                        <a:rPr lang="ko-KR" sz="1400">
                          <a:effectLst/>
                        </a:rPr>
                        <a:t>기반 자율 비행 실습 </a:t>
                      </a:r>
                      <a:r>
                        <a:rPr lang="en-US" sz="1400" smtClean="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148105715"/>
                  </a:ext>
                </a:extLst>
              </a:tr>
              <a:tr h="1084449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계획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altLang="en-US" sz="1400" smtClean="0">
                          <a:effectLst/>
                        </a:rPr>
                        <a:t>경로</a:t>
                      </a:r>
                      <a:r>
                        <a:rPr lang="ko-KR" sz="1400" smtClean="0">
                          <a:effectLst/>
                        </a:rPr>
                        <a:t> </a:t>
                      </a:r>
                      <a:r>
                        <a:rPr lang="ko-KR" sz="1400">
                          <a:effectLst/>
                        </a:rPr>
                        <a:t>비행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드론 펌웨어 최적화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QgroundControl</a:t>
                      </a:r>
                      <a:r>
                        <a:rPr lang="en-US" altLang="ko-KR" sz="1400" smtClean="0">
                          <a:effectLst/>
                        </a:rPr>
                        <a:t> </a:t>
                      </a:r>
                      <a:r>
                        <a:rPr lang="ko-KR" sz="1400" smtClean="0">
                          <a:effectLst/>
                        </a:rPr>
                        <a:t>경로 </a:t>
                      </a:r>
                      <a:r>
                        <a:rPr lang="ko-KR" sz="1400">
                          <a:effectLst/>
                        </a:rPr>
                        <a:t>비행 실습</a:t>
                      </a:r>
                      <a:r>
                        <a:rPr lang="en-US" sz="1400">
                          <a:effectLst/>
                        </a:rPr>
                        <a:t> II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 smtClean="0">
                          <a:effectLst/>
                        </a:rPr>
                        <a:t>드론 </a:t>
                      </a:r>
                      <a:r>
                        <a:rPr lang="ko-KR" sz="1400">
                          <a:effectLst/>
                        </a:rPr>
                        <a:t>자율 </a:t>
                      </a:r>
                      <a:r>
                        <a:rPr lang="ko-KR" sz="1400" smtClean="0">
                          <a:effectLst/>
                        </a:rPr>
                        <a:t>비행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목표 물체 자동 인식</a:t>
                      </a:r>
                      <a:endParaRPr lang="en-US" sz="1400">
                        <a:effectLst/>
                      </a:endParaRPr>
                    </a:p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PX4 </a:t>
                      </a:r>
                      <a:r>
                        <a:rPr lang="ko-KR" sz="1400">
                          <a:effectLst/>
                        </a:rPr>
                        <a:t>기반 자율 비행 실습 </a:t>
                      </a:r>
                      <a:r>
                        <a:rPr lang="en-US" sz="1400" smtClean="0">
                          <a:effectLst/>
                        </a:rPr>
                        <a:t>II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717" marR="57717" marT="15844" marB="15844" anchor="ctr"/>
                </a:tc>
                <a:extLst>
                  <a:ext uri="{0D108BD9-81ED-4DB2-BD59-A6C34878D82A}">
                    <a16:rowId xmlns:a16="http://schemas.microsoft.com/office/drawing/2014/main" val="422019219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</a:t>
            </a:r>
            <a:r>
              <a:rPr lang="ko-KR" altLang="en-US" smtClean="0"/>
              <a:t>기술의 발전</a:t>
            </a:r>
            <a:r>
              <a:rPr lang="en-US" altLang="ko-KR" smtClean="0"/>
              <a:t> </a:t>
            </a:r>
            <a:r>
              <a:rPr lang="ko-KR" altLang="en-US" smtClean="0"/>
              <a:t>추이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3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D89-234C-4EA5-93FD-523499A38989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15FD-191D-4438-8D52-621D8B0E0666}" type="datetime1">
              <a:rPr lang="ko-KR" altLang="en-US" smtClean="0"/>
              <a:t>2019-07-17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{</a:t>
            </a:r>
            <a:r>
              <a:rPr lang="ko-KR" altLang="en-US"/>
              <a:t>발표 주제 바닥글 수정</a:t>
            </a:r>
            <a:r>
              <a:rPr lang="en-US" altLang="ko-KR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10595</TotalTime>
  <Words>297</Words>
  <Application>Microsoft Office PowerPoint</Application>
  <PresentationFormat>A4 용지(210x297mm)</PresentationFormat>
  <Paragraphs>85</Paragraphs>
  <Slides>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자율비행 교육 과정</vt:lpstr>
      <vt:lpstr>지능형 드론 교육 과정 목적</vt:lpstr>
      <vt:lpstr>지능형 드론 교육 과정</vt:lpstr>
      <vt:lpstr>자율 비행 기술의 발전 추이</vt:lpstr>
      <vt:lpstr>한세대학교 자율 비행 역사</vt:lpstr>
      <vt:lpstr>PowerPoint 프레젠테이션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1742</cp:revision>
  <dcterms:created xsi:type="dcterms:W3CDTF">2018-03-04T04:23:51Z</dcterms:created>
  <dcterms:modified xsi:type="dcterms:W3CDTF">2019-07-17T10:39:40Z</dcterms:modified>
</cp:coreProperties>
</file>