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8A0-001B-44B0-8C5D-6AD2DBBB64D3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E1E-AE0E-4A48-95EA-91938BD5E9F0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0A65-1955-4186-AF42-E92A051B257D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D560-716E-496D-ACC5-C639977EA19A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B8A-FB4A-44C0-A248-5CDF1FBB4724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3B3-8ABF-4438-B18A-131F4AD52673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6E9-035F-4354-BA35-9846ABCCA34B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7E2-9C10-418D-83AF-E278B1F16C2D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67A1-B7EE-4FA2-AF8F-DCEA62099769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56DD-1A09-452E-9C8C-349EE45DA79A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C53B0D-9156-4C2B-AF4D-B68168F6ED36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XX 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mtClean="0"/>
              <a:t>{</a:t>
            </a:r>
            <a:r>
              <a:rPr lang="ko-KR" altLang="en-US" smtClean="0"/>
              <a:t>발표자 이름</a:t>
            </a:r>
            <a:r>
              <a:rPr lang="en-US" altLang="ko-KR" smtClean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 일반대학원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IT </a:t>
            </a:r>
            <a:r>
              <a:rPr lang="ko-KR" altLang="en-US" smtClean="0"/>
              <a:t>융합 드론 </a:t>
            </a:r>
            <a:r>
              <a:rPr lang="ko-KR" altLang="en-US"/>
              <a:t>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15FD-191D-4438-8D52-621D8B0E0666}" type="datetime1">
              <a:rPr lang="ko-KR" altLang="en-US" smtClean="0"/>
              <a:t>2019-07-10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{</a:t>
            </a:r>
            <a:r>
              <a:rPr lang="ko-KR" altLang="en-US" smtClean="0"/>
              <a:t>발표 주제 바닥글 수정</a:t>
            </a:r>
            <a:r>
              <a:rPr lang="en-US" altLang="ko-KR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10484</TotalTime>
  <Words>37</Words>
  <Application>Microsoft Office PowerPoint</Application>
  <PresentationFormat>A4 용지(210x297mm)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PowerPoint 프레젠테이션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1735</cp:revision>
  <dcterms:created xsi:type="dcterms:W3CDTF">2018-03-04T04:23:51Z</dcterms:created>
  <dcterms:modified xsi:type="dcterms:W3CDTF">2019-07-10T02:02:18Z</dcterms:modified>
</cp:coreProperties>
</file>