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출결 현황 </a:t>
            </a:r>
            <a:r>
              <a:rPr lang="en-US" altLang="ko-KR" smtClean="0"/>
              <a:t>(1</a:t>
            </a:r>
            <a:r>
              <a:rPr lang="ko-KR" altLang="en-US" smtClean="0"/>
              <a:t>주 </a:t>
            </a:r>
            <a:r>
              <a:rPr lang="en-US" altLang="ko-KR" smtClean="0"/>
              <a:t>~ 4</a:t>
            </a:r>
            <a:r>
              <a:rPr lang="ko-KR" altLang="en-US" smtClean="0"/>
              <a:t>주</a:t>
            </a:r>
            <a:r>
              <a:rPr lang="en-US" altLang="ko-KR" smtClean="0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857010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김기홍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오민희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김희준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smtClean="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O : </a:t>
            </a:r>
            <a:r>
              <a:rPr lang="ko-KR" altLang="en-US" smtClean="0"/>
              <a:t>출석</a:t>
            </a:r>
            <a:r>
              <a:rPr lang="en-US" altLang="ko-KR" smtClean="0"/>
              <a:t>, </a:t>
            </a:r>
            <a:r>
              <a:rPr lang="el-GR" smtClean="0"/>
              <a:t>Δ</a:t>
            </a:r>
            <a:r>
              <a:rPr lang="en-US"/>
              <a:t> </a:t>
            </a:r>
            <a:r>
              <a:rPr lang="en-US" smtClean="0"/>
              <a:t>: </a:t>
            </a:r>
            <a:r>
              <a:rPr lang="ko-KR" altLang="en-US" smtClean="0"/>
              <a:t>지각</a:t>
            </a:r>
            <a:r>
              <a:rPr lang="en-US" altLang="ko-KR" smtClean="0"/>
              <a:t>, </a:t>
            </a:r>
            <a:r>
              <a:rPr lang="ko-KR" altLang="en-US" smtClean="0"/>
              <a:t>조퇴</a:t>
            </a:r>
            <a:r>
              <a:rPr lang="en-US" altLang="ko-KR" smtClean="0"/>
              <a:t>, X: </a:t>
            </a:r>
            <a:r>
              <a:rPr lang="ko-KR" altLang="en-US" smtClean="0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출결 현황 </a:t>
            </a:r>
            <a:r>
              <a:rPr lang="en-US" altLang="ko-KR" smtClean="0"/>
              <a:t>(5</a:t>
            </a:r>
            <a:r>
              <a:rPr lang="ko-KR" altLang="en-US" smtClean="0"/>
              <a:t>주 </a:t>
            </a:r>
            <a:r>
              <a:rPr lang="en-US" altLang="ko-KR" smtClean="0"/>
              <a:t>~ 8</a:t>
            </a:r>
            <a:r>
              <a:rPr lang="ko-KR" altLang="en-US" smtClean="0"/>
              <a:t>주</a:t>
            </a:r>
            <a:r>
              <a:rPr lang="en-US" altLang="ko-KR" smtClean="0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542807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8</a:t>
                      </a:r>
                      <a:r>
                        <a:rPr lang="ko-KR" altLang="en-US" sz="1400" smtClean="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김기홍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오민희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김희준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O : </a:t>
            </a:r>
            <a:r>
              <a:rPr lang="ko-KR" altLang="en-US" smtClean="0"/>
              <a:t>출석</a:t>
            </a:r>
            <a:r>
              <a:rPr lang="en-US" altLang="ko-KR" smtClean="0"/>
              <a:t>, </a:t>
            </a:r>
            <a:r>
              <a:rPr lang="el-GR" smtClean="0"/>
              <a:t>Δ</a:t>
            </a:r>
            <a:r>
              <a:rPr lang="en-US"/>
              <a:t> </a:t>
            </a:r>
            <a:r>
              <a:rPr lang="en-US" smtClean="0"/>
              <a:t>: </a:t>
            </a:r>
            <a:r>
              <a:rPr lang="ko-KR" altLang="en-US" smtClean="0"/>
              <a:t>지각</a:t>
            </a:r>
            <a:r>
              <a:rPr lang="en-US" altLang="ko-KR" smtClean="0"/>
              <a:t>, </a:t>
            </a:r>
            <a:r>
              <a:rPr lang="ko-KR" altLang="en-US" smtClean="0"/>
              <a:t>조퇴</a:t>
            </a:r>
            <a:r>
              <a:rPr lang="en-US" altLang="ko-KR" smtClean="0"/>
              <a:t>, X: </a:t>
            </a:r>
            <a:r>
              <a:rPr lang="ko-KR" altLang="en-US" smtClean="0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10567</TotalTime>
  <Words>185</Words>
  <Application>Microsoft Office PowerPoint</Application>
  <PresentationFormat>A4 용지(210x297mm)</PresentationFormat>
  <Paragraphs>125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출결 현황 (1주 ~ 4주)</vt:lpstr>
      <vt:lpstr>출결 현황 (5주 ~ 8주)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1752</cp:revision>
  <dcterms:created xsi:type="dcterms:W3CDTF">2018-03-04T04:23:51Z</dcterms:created>
  <dcterms:modified xsi:type="dcterms:W3CDTF">2019-07-09T04:06:33Z</dcterms:modified>
</cp:coreProperties>
</file>