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65" r:id="rId15"/>
    <p:sldId id="278" r:id="rId16"/>
    <p:sldId id="259" r:id="rId17"/>
    <p:sldId id="266" r:id="rId18"/>
    <p:sldId id="267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rPVmtN5E6U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94982"/>
          </a:xfrm>
        </p:spPr>
        <p:txBody>
          <a:bodyPr>
            <a:normAutofit/>
          </a:bodyPr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비용의 최소화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8" name="Online Media 7" title="￬ﾝﾴ￫ﾡﾠ ￭ﾕﾙ￬ﾊﾵ ￭ﾕﾄ￬ﾚﾔ￬ﾄﾱ">
            <a:hlinkClick r:id="" action="ppaction://media"/>
            <a:extLst>
              <a:ext uri="{FF2B5EF4-FFF2-40B4-BE49-F238E27FC236}">
                <a16:creationId xmlns:a16="http://schemas.microsoft.com/office/drawing/2014/main" id="{6D6031E1-62EE-4D70-A3D2-2567F287899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00200" y="2504587"/>
            <a:ext cx="6705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060-3AEA-4EDE-B0B7-BDB95F1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173729"/>
          </a:xfrm>
        </p:spPr>
        <p:txBody>
          <a:bodyPr>
            <a:normAutofit/>
          </a:bodyPr>
          <a:lstStyle/>
          <a:p>
            <a:r>
              <a:rPr lang="ko-KR" altLang="en-US" dirty="0"/>
              <a:t>수학은 언어이다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수학은 과학</a:t>
            </a:r>
            <a:r>
              <a:rPr lang="en-US" altLang="ko-KR" dirty="0"/>
              <a:t> </a:t>
            </a:r>
            <a:r>
              <a:rPr lang="ko-KR" altLang="en-US" dirty="0"/>
              <a:t>및 공학용 언어이다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수학은 피라미드형 언어이다</a:t>
            </a:r>
            <a:r>
              <a:rPr lang="en-US" altLang="ko-KR" dirty="0"/>
              <a:t>.</a:t>
            </a:r>
            <a:endParaRPr lang="en-US" dirty="0"/>
          </a:p>
          <a:p>
            <a:pPr lvl="2"/>
            <a:r>
              <a:rPr lang="en-US" dirty="0"/>
              <a:t>A symbol is worth a thousand words.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94F98F-32EB-4C1A-AD33-6E8779D0F98A}"/>
              </a:ext>
            </a:extLst>
          </p:cNvPr>
          <p:cNvGrpSpPr/>
          <p:nvPr/>
        </p:nvGrpSpPr>
        <p:grpSpPr>
          <a:xfrm>
            <a:off x="6835997" y="3596729"/>
            <a:ext cx="2257669" cy="2703352"/>
            <a:chOff x="6014720" y="2291842"/>
            <a:chExt cx="3318372" cy="4166356"/>
          </a:xfrm>
        </p:grpSpPr>
        <p:pic>
          <p:nvPicPr>
            <p:cNvPr id="1026" name="Picture 2" descr="https://upload.wikimedia.org/wikipedia/en/0/0b/1913_Piqua_Ohio_Advertisement_-_One_Look_Is_Worth_a_Thousand_Words.jpg">
              <a:extLst>
                <a:ext uri="{FF2B5EF4-FFF2-40B4-BE49-F238E27FC236}">
                  <a16:creationId xmlns:a16="http://schemas.microsoft.com/office/drawing/2014/main" id="{1DDFAB92-BB49-46CF-8CC5-17A247BB1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210" y="2291842"/>
              <a:ext cx="3255393" cy="379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9BA38A-726A-44A9-8FF4-E66127E84F76}"/>
                </a:ext>
              </a:extLst>
            </p:cNvPr>
            <p:cNvSpPr/>
            <p:nvPr/>
          </p:nvSpPr>
          <p:spPr>
            <a:xfrm>
              <a:off x="6014720" y="6082368"/>
              <a:ext cx="3318372" cy="3758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1913 newspaper advertisement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1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10644</TotalTime>
  <Words>466</Words>
  <Application>Microsoft Office PowerPoint</Application>
  <PresentationFormat>A4 Paper (210x297 mm)</PresentationFormat>
  <Paragraphs>119</Paragraphs>
  <Slides>18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드론 수학</vt:lpstr>
      <vt:lpstr>수학의 정의</vt:lpstr>
      <vt:lpstr>끝.</vt:lpstr>
      <vt:lpstr>드론 물리학</vt:lpstr>
      <vt:lpstr>드론 항공 역학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1782</cp:revision>
  <dcterms:created xsi:type="dcterms:W3CDTF">2018-03-04T04:23:51Z</dcterms:created>
  <dcterms:modified xsi:type="dcterms:W3CDTF">2019-07-11T00:05:25Z</dcterms:modified>
</cp:coreProperties>
</file>