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4" r:id="rId4"/>
    <p:sldId id="263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u5QAr9gRlOwrR0qpFG3EcbE40sIqMKo?usp=sharing" TargetMode="External"/><Relationship Id="rId2" Type="http://schemas.openxmlformats.org/officeDocument/2006/relationships/hyperlink" Target="https://dronementoring.sla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멘토링 운영 규칙 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인 </a:t>
            </a:r>
            <a:r>
              <a:rPr lang="en-US" altLang="ko-KR"/>
              <a:t>1</a:t>
            </a:r>
            <a:r>
              <a:rPr lang="ko-KR" altLang="en-US"/>
              <a:t>회 이상 발표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주전 발표 자료 목록 제출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주전 발표 자료 제출</a:t>
            </a:r>
            <a:endParaRPr lang="en-US" altLang="ko-KR"/>
          </a:p>
          <a:p>
            <a:r>
              <a:rPr lang="ko-KR" altLang="en-US"/>
              <a:t>매주 </a:t>
            </a:r>
            <a:r>
              <a:rPr lang="en-US" altLang="ko-KR"/>
              <a:t>2</a:t>
            </a:r>
            <a:r>
              <a:rPr lang="ko-KR" altLang="en-US"/>
              <a:t>시간 이론 </a:t>
            </a:r>
            <a:r>
              <a:rPr lang="en-US" altLang="ko-KR"/>
              <a:t>/ 3</a:t>
            </a:r>
            <a:r>
              <a:rPr lang="ko-KR" altLang="en-US"/>
              <a:t>시간 실습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인 또는</a:t>
            </a:r>
            <a:r>
              <a:rPr lang="en-US" altLang="ko-KR"/>
              <a:t> </a:t>
            </a:r>
            <a:r>
              <a:rPr lang="ko-KR" altLang="en-US"/>
              <a:t>조별 실습</a:t>
            </a:r>
            <a:endParaRPr lang="en-US" altLang="ko-KR"/>
          </a:p>
          <a:p>
            <a:pPr lvl="1"/>
            <a:r>
              <a:rPr lang="ko-KR" altLang="en-US"/>
              <a:t>매주 실습 과제 수행 및 결과물 제출</a:t>
            </a:r>
            <a:endParaRPr lang="en-US" altLang="ko-KR"/>
          </a:p>
          <a:p>
            <a:r>
              <a:rPr lang="ko-KR" altLang="en-US"/>
              <a:t>실습</a:t>
            </a:r>
            <a:endParaRPr lang="en-US" altLang="ko-KR"/>
          </a:p>
          <a:p>
            <a:pPr lvl="1"/>
            <a:r>
              <a:rPr lang="ko-KR" altLang="en-US"/>
              <a:t>안전 최우선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안전한 야외 들판 또는 실내 체육관</a:t>
            </a:r>
            <a:endParaRPr lang="en-US" altLang="ko-KR"/>
          </a:p>
          <a:p>
            <a:pPr lvl="1"/>
            <a:r>
              <a:rPr lang="ko-KR" altLang="en-US"/>
              <a:t>실습시 고글 착용</a:t>
            </a:r>
            <a:endParaRPr lang="en-US" altLang="ko-KR"/>
          </a:p>
          <a:p>
            <a:r>
              <a:rPr lang="ko-KR" altLang="en-US"/>
              <a:t>문서 작성</a:t>
            </a:r>
            <a:endParaRPr lang="en-US" altLang="ko-KR"/>
          </a:p>
          <a:p>
            <a:pPr lvl="1"/>
            <a:r>
              <a:rPr lang="ko-KR" altLang="en-US"/>
              <a:t>발표 자료는 </a:t>
            </a:r>
            <a:r>
              <a:rPr lang="en-US" altLang="ko-KR"/>
              <a:t>PowerPoint </a:t>
            </a:r>
            <a:r>
              <a:rPr lang="ko-KR" altLang="en-US"/>
              <a:t>파일로 작성</a:t>
            </a:r>
            <a:endParaRPr lang="en-US" altLang="ko-KR"/>
          </a:p>
          <a:p>
            <a:pPr lvl="1"/>
            <a:r>
              <a:rPr lang="ko-KR" altLang="en-US"/>
              <a:t>공유 폴더의 표준 템플릿을 사용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 공유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메신저</a:t>
            </a:r>
            <a:endParaRPr lang="en-US" altLang="ko-KR" sz="2000"/>
          </a:p>
          <a:p>
            <a:pPr lvl="1"/>
            <a:r>
              <a:rPr lang="en-US" sz="2000">
                <a:hlinkClick r:id="rId2"/>
              </a:rPr>
              <a:t>https://dronementoring.slack.com/</a:t>
            </a:r>
            <a:endParaRPr lang="en-US" sz="2000"/>
          </a:p>
          <a:p>
            <a:r>
              <a:rPr lang="ko-KR" altLang="en-US" sz="2000"/>
              <a:t>구글 드라이브 </a:t>
            </a:r>
            <a:r>
              <a:rPr lang="en-US" altLang="ko-KR" sz="2000"/>
              <a:t>(</a:t>
            </a:r>
            <a:r>
              <a:rPr lang="ko-KR" altLang="en-US" sz="2000"/>
              <a:t>읽기만 가능</a:t>
            </a:r>
            <a:r>
              <a:rPr lang="en-US" altLang="ko-KR" sz="2000"/>
              <a:t>)</a:t>
            </a:r>
          </a:p>
          <a:p>
            <a:pPr lvl="1"/>
            <a:r>
              <a:rPr lang="en-US" sz="2000">
                <a:hlinkClick r:id="rId3"/>
              </a:rPr>
              <a:t>https://drive.google.com/drive/folders/18u5QAr9gRlOwrR0qpFG3EcbE40sIqMKo?usp=sharing</a:t>
            </a:r>
            <a:endParaRPr lang="en-US" sz="2000"/>
          </a:p>
          <a:p>
            <a:r>
              <a:rPr lang="ko-KR" altLang="en-US" sz="2000"/>
              <a:t>구글 드라이브 쓰기 위해서는 초청 메일 링크를 사용하여 로그인하여야 홤</a:t>
            </a:r>
            <a:r>
              <a:rPr lang="en-US" altLang="ko-KR" sz="2000"/>
              <a:t>.</a:t>
            </a:r>
            <a:endParaRPr lang="en-US" sz="20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참여자 및 조구성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420205"/>
              </p:ext>
            </p:extLst>
          </p:nvPr>
        </p:nvGraphicFramePr>
        <p:xfrm>
          <a:off x="681038" y="1255713"/>
          <a:ext cx="85439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71">
                  <a:extLst>
                    <a:ext uri="{9D8B030D-6E8A-4147-A177-3AD203B41FA5}">
                      <a16:colId xmlns:a16="http://schemas.microsoft.com/office/drawing/2014/main" val="298164862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2979513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이름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핸드폰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김기홍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kihong0316@gmail.com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5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오민희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losmwh@gmail.com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2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오지만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komnscokr@gmail.com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김희준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hijoonlp@gmail.com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이지은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jebs2u@gmail.com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김자경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marie90696@gmail.com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박영세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ubfpak123@gmail.com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드론 멘토링 일정 </a:t>
            </a:r>
            <a:r>
              <a:rPr lang="en-US" altLang="ko-KR" sz="3200"/>
              <a:t>(</a:t>
            </a:r>
            <a:r>
              <a:rPr lang="ko-KR" altLang="en-US" sz="3200"/>
              <a:t>주제</a:t>
            </a:r>
            <a:r>
              <a:rPr lang="en-US" altLang="ko-KR" sz="3200"/>
              <a:t>/</a:t>
            </a:r>
            <a:r>
              <a:rPr lang="ko-KR" altLang="en-US" sz="3200"/>
              <a:t>발표자는 변경 가능</a:t>
            </a:r>
            <a:r>
              <a:rPr lang="en-US" altLang="ko-KR" sz="3200"/>
              <a:t>)</a:t>
            </a:r>
            <a:endParaRPr lang="en-US" sz="320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533069"/>
              </p:ext>
            </p:extLst>
          </p:nvPr>
        </p:nvGraphicFramePr>
        <p:xfrm>
          <a:off x="681038" y="1255719"/>
          <a:ext cx="8543925" cy="495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10">
                  <a:extLst>
                    <a:ext uri="{9D8B030D-6E8A-4147-A177-3AD203B41FA5}">
                      <a16:colId xmlns:a16="http://schemas.microsoft.com/office/drawing/2014/main" val="717902715"/>
                    </a:ext>
                  </a:extLst>
                </a:gridCol>
                <a:gridCol w="940725">
                  <a:extLst>
                    <a:ext uri="{9D8B030D-6E8A-4147-A177-3AD203B41FA5}">
                      <a16:colId xmlns:a16="http://schemas.microsoft.com/office/drawing/2014/main" val="1880592262"/>
                    </a:ext>
                  </a:extLst>
                </a:gridCol>
                <a:gridCol w="2594919">
                  <a:extLst>
                    <a:ext uri="{9D8B030D-6E8A-4147-A177-3AD203B41FA5}">
                      <a16:colId xmlns:a16="http://schemas.microsoft.com/office/drawing/2014/main" val="579288835"/>
                    </a:ext>
                  </a:extLst>
                </a:gridCol>
                <a:gridCol w="618859">
                  <a:extLst>
                    <a:ext uri="{9D8B030D-6E8A-4147-A177-3AD203B41FA5}">
                      <a16:colId xmlns:a16="http://schemas.microsoft.com/office/drawing/2014/main" val="795571223"/>
                    </a:ext>
                  </a:extLst>
                </a:gridCol>
                <a:gridCol w="740384">
                  <a:extLst>
                    <a:ext uri="{9D8B030D-6E8A-4147-A177-3AD203B41FA5}">
                      <a16:colId xmlns:a16="http://schemas.microsoft.com/office/drawing/2014/main" val="63072015"/>
                    </a:ext>
                  </a:extLst>
                </a:gridCol>
                <a:gridCol w="1989072">
                  <a:extLst>
                    <a:ext uri="{9D8B030D-6E8A-4147-A177-3AD203B41FA5}">
                      <a16:colId xmlns:a16="http://schemas.microsoft.com/office/drawing/2014/main" val="950114438"/>
                    </a:ext>
                  </a:extLst>
                </a:gridCol>
                <a:gridCol w="527540">
                  <a:extLst>
                    <a:ext uri="{9D8B030D-6E8A-4147-A177-3AD203B41FA5}">
                      <a16:colId xmlns:a16="http://schemas.microsoft.com/office/drawing/2014/main" val="3189574456"/>
                    </a:ext>
                  </a:extLst>
                </a:gridCol>
                <a:gridCol w="670016">
                  <a:extLst>
                    <a:ext uri="{9D8B030D-6E8A-4147-A177-3AD203B41FA5}">
                      <a16:colId xmlns:a16="http://schemas.microsoft.com/office/drawing/2014/main" val="2012945191"/>
                    </a:ext>
                  </a:extLst>
                </a:gridCol>
              </a:tblGrid>
              <a:tr h="279018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주차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교과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이론 </a:t>
                      </a:r>
                      <a:r>
                        <a:rPr lang="en-US" altLang="ko-KR" sz="1200">
                          <a:effectLst/>
                        </a:rPr>
                        <a:t>(2H)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실습 </a:t>
                      </a:r>
                      <a:r>
                        <a:rPr lang="en-US" altLang="ko-KR" sz="1200"/>
                        <a:t>(3H)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0161"/>
                  </a:ext>
                </a:extLst>
              </a:tr>
              <a:tr h="27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74340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드론 개요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드론 개요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 </a:t>
                      </a:r>
                      <a:r>
                        <a:rPr lang="en-US" sz="1200"/>
                        <a:t>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성병문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드론 시뮬레이터 실습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2 H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김자경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6071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무인 비행기 종류 및 이해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오민희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434738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드론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sz="1200">
                          <a:effectLst/>
                        </a:rPr>
                        <a:t>구조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>
                          <a:effectLst/>
                        </a:rPr>
                        <a:t>드론 모터의 종류 및 이해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스티로폼 비행기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2 H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이지은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578955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3D</a:t>
                      </a:r>
                      <a:r>
                        <a:rPr lang="en-US" sz="1200" baseline="0">
                          <a:effectLst/>
                        </a:rPr>
                        <a:t> </a:t>
                      </a:r>
                      <a:r>
                        <a:rPr lang="ko-KR" altLang="en-US" sz="1200" baseline="0">
                          <a:effectLst/>
                        </a:rPr>
                        <a:t>프린터 사용 방법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김기홍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582271"/>
                  </a:ext>
                </a:extLst>
              </a:tr>
              <a:tr h="293172">
                <a:tc row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3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항공역학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배터리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종류 및 이해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동력 글라이더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김희준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525230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센서의 종류 및 이해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43940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</a:t>
                      </a:r>
                      <a:r>
                        <a:rPr lang="en-US" altLang="ko-KR" sz="1200">
                          <a:effectLst/>
                        </a:rPr>
                        <a:t>S/W </a:t>
                      </a:r>
                      <a:r>
                        <a:rPr lang="ko-KR" altLang="en-US" sz="1200">
                          <a:effectLst/>
                        </a:rPr>
                        <a:t>구조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490337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항공 역학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RC</a:t>
                      </a:r>
                      <a:r>
                        <a:rPr lang="en-US" sz="1200" baseline="0"/>
                        <a:t> </a:t>
                      </a:r>
                      <a:r>
                        <a:rPr lang="ko-KR" altLang="en-US" sz="1200" baseline="0"/>
                        <a:t>콘트롤러 종류 및 이해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 </a:t>
                      </a:r>
                      <a:r>
                        <a:rPr lang="en-US" sz="1200"/>
                        <a:t>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오민희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모터 동력기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전원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34982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동역학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1074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smtClean="0">
                          <a:effectLst/>
                        </a:rPr>
                        <a:t>라즈베리 설치 및 사용법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>
                          <a:effectLst/>
                        </a:rPr>
                        <a:t>드론 </a:t>
                      </a:r>
                      <a:r>
                        <a:rPr lang="ko-KR" altLang="en-US" sz="1200" smtClean="0">
                          <a:effectLst/>
                        </a:rPr>
                        <a:t>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55330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동역학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57093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지상 관제 </a:t>
                      </a:r>
                      <a:r>
                        <a:rPr lang="en-US" altLang="ko-KR" sz="1200" smtClean="0"/>
                        <a:t>S/W </a:t>
                      </a:r>
                      <a:r>
                        <a:rPr lang="ko-KR" altLang="en-US" sz="1200" smtClean="0"/>
                        <a:t>설치 </a:t>
                      </a:r>
                      <a:r>
                        <a:rPr lang="ko-KR" altLang="en-US" sz="1200" baseline="0"/>
                        <a:t>및 사용법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 </a:t>
                      </a:r>
                      <a:r>
                        <a:rPr lang="en-US" sz="1200"/>
                        <a:t>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이지은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>
                          <a:effectLst/>
                        </a:rPr>
                        <a:t>Navio2 </a:t>
                      </a:r>
                      <a:r>
                        <a:rPr lang="ko-KR" altLang="en-US" sz="1200" smtClean="0"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김자경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997300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캘리브레이션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</a:t>
                      </a: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김기홍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73510"/>
                  </a:ext>
                </a:extLst>
              </a:tr>
              <a:tr h="29317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자율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effectLst/>
                        </a:rPr>
                        <a:t>MavLink </a:t>
                      </a:r>
                      <a:r>
                        <a:rPr lang="ko-KR" altLang="en-US" sz="1200">
                          <a:effectLst/>
                        </a:rPr>
                        <a:t>프로그래밍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 smtClean="0"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37470"/>
                  </a:ext>
                </a:extLst>
              </a:tr>
              <a:tr h="29317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평가회 및 수료식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53735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6C12-C878-4FC8-BC67-EBEF3FB7BC62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10507</TotalTime>
  <Words>382</Words>
  <Application>Microsoft Office PowerPoint</Application>
  <PresentationFormat>A4 용지(210x297mm)</PresentationFormat>
  <Paragraphs>166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드론 멘토링</vt:lpstr>
      <vt:lpstr>드론 멘토링 운영 규칙 </vt:lpstr>
      <vt:lpstr>자료 공유</vt:lpstr>
      <vt:lpstr>참여자 및 조구성</vt:lpstr>
      <vt:lpstr>드론 멘토링 일정 (주제/발표자는 변경 가능)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1745</cp:revision>
  <dcterms:created xsi:type="dcterms:W3CDTF">2018-03-04T04:23:51Z</dcterms:created>
  <dcterms:modified xsi:type="dcterms:W3CDTF">2019-07-08T04:46:25Z</dcterms:modified>
</cp:coreProperties>
</file>