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65" r:id="rId15"/>
    <p:sldId id="278" r:id="rId16"/>
    <p:sldId id="259" r:id="rId17"/>
    <p:sldId id="266" r:id="rId18"/>
    <p:sldId id="267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w0DyqinzyB9HViMZWOb9z8JcHjLWj_TJ/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6119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인명 손실 및 비용의 최소화</a:t>
            </a:r>
            <a:endParaRPr lang="en-US" altLang="ko-KR" dirty="0"/>
          </a:p>
          <a:p>
            <a:endParaRPr lang="en-US" dirty="0"/>
          </a:p>
          <a:p>
            <a:pPr lvl="1"/>
            <a:r>
              <a:rPr lang="en-US" sz="1900" dirty="0">
                <a:hlinkClick r:id="rId2"/>
              </a:rPr>
              <a:t>https://drive.google.com/file/d/1w0DyqinzyB9HViMZWOb9z8JcHjLWj_TJ/view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FE53565-EEAB-4F6F-AB80-1EA73C3B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33" y="3116461"/>
            <a:ext cx="7213134" cy="30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060-3AEA-4EDE-B0B7-BDB95F1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588597"/>
          </a:xfrm>
        </p:spPr>
        <p:txBody>
          <a:bodyPr/>
          <a:lstStyle/>
          <a:p>
            <a:r>
              <a:rPr lang="en-US" dirty="0"/>
              <a:t>A picture is worth a thousand words.</a:t>
            </a:r>
          </a:p>
          <a:p>
            <a:r>
              <a:rPr lang="en-US"/>
              <a:t>A symbol </a:t>
            </a:r>
            <a:r>
              <a:rPr lang="en-US" dirty="0"/>
              <a:t>is worth a thousand words.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94F98F-32EB-4C1A-AD33-6E8779D0F98A}"/>
              </a:ext>
            </a:extLst>
          </p:cNvPr>
          <p:cNvGrpSpPr/>
          <p:nvPr/>
        </p:nvGrpSpPr>
        <p:grpSpPr>
          <a:xfrm>
            <a:off x="6357668" y="2594512"/>
            <a:ext cx="2978441" cy="3798492"/>
            <a:chOff x="6046210" y="2291842"/>
            <a:chExt cx="3255393" cy="4129080"/>
          </a:xfrm>
        </p:grpSpPr>
        <p:pic>
          <p:nvPicPr>
            <p:cNvPr id="1026" name="Picture 2" descr="https://upload.wikimedia.org/wikipedia/en/0/0b/1913_Piqua_Ohio_Advertisement_-_One_Look_Is_Worth_a_Thousand_Words.jpg">
              <a:extLst>
                <a:ext uri="{FF2B5EF4-FFF2-40B4-BE49-F238E27FC236}">
                  <a16:creationId xmlns:a16="http://schemas.microsoft.com/office/drawing/2014/main" id="{1DDFAB92-BB49-46CF-8CC5-17A247BB1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210" y="2291842"/>
              <a:ext cx="3255393" cy="379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9BA38A-726A-44A9-8FF4-E66127E84F76}"/>
                </a:ext>
              </a:extLst>
            </p:cNvPr>
            <p:cNvSpPr/>
            <p:nvPr/>
          </p:nvSpPr>
          <p:spPr>
            <a:xfrm>
              <a:off x="6150892" y="6082368"/>
              <a:ext cx="30460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  <a:latin typeface="Arial" panose="020B0604020202020204" pitchFamily="34" charset="0"/>
                </a:rPr>
                <a:t>1913 newspaper advertisement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1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10641</TotalTime>
  <Words>481</Words>
  <Application>Microsoft Office PowerPoint</Application>
  <PresentationFormat>A4 Paper (210x297 mm)</PresentationFormat>
  <Paragraphs>119</Paragraphs>
  <Slides>18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드론 수학</vt:lpstr>
      <vt:lpstr>수학의 정의</vt:lpstr>
      <vt:lpstr>끝.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1778</cp:revision>
  <dcterms:created xsi:type="dcterms:W3CDTF">2018-03-04T04:23:51Z</dcterms:created>
  <dcterms:modified xsi:type="dcterms:W3CDTF">2019-07-08T00:27:10Z</dcterms:modified>
</cp:coreProperties>
</file>