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72" r:id="rId3"/>
    <p:sldId id="269" r:id="rId4"/>
    <p:sldId id="270" r:id="rId5"/>
    <p:sldId id="273" r:id="rId6"/>
    <p:sldId id="274" r:id="rId7"/>
    <p:sldId id="275" r:id="rId8"/>
    <p:sldId id="276" r:id="rId9"/>
    <p:sldId id="271" r:id="rId10"/>
    <p:sldId id="262" r:id="rId11"/>
    <p:sldId id="263" r:id="rId12"/>
    <p:sldId id="268" r:id="rId13"/>
    <p:sldId id="277" r:id="rId14"/>
    <p:sldId id="259" r:id="rId15"/>
    <p:sldId id="265" r:id="rId16"/>
    <p:sldId id="266" r:id="rId17"/>
    <p:sldId id="267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e9e24871n0?start=2&amp;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atYkNvv1gY?start=6&amp;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M0R_Nrw9DM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RtvdIs3SIY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zJXg5BEmc4?feature=oembed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자율 비행 이론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</a:t>
            </a:r>
            <a:r>
              <a:rPr lang="en-US" altLang="ko-KR"/>
              <a:t> </a:t>
            </a:r>
            <a:r>
              <a:rPr lang="ko-KR" altLang="en-US"/>
              <a:t>정의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 비행은 프로그램으로 비행기를 조종한다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자율 비행 프로그램</a:t>
            </a:r>
            <a:endParaRPr lang="en-US" dirty="0"/>
          </a:p>
          <a:p>
            <a:pPr lvl="1"/>
            <a:r>
              <a:rPr lang="ko-KR" altLang="en-US" dirty="0"/>
              <a:t>입력</a:t>
            </a:r>
            <a:r>
              <a:rPr lang="en-US" dirty="0"/>
              <a:t> : </a:t>
            </a:r>
          </a:p>
          <a:p>
            <a:pPr lvl="2"/>
            <a:r>
              <a:rPr lang="ko-KR" altLang="en-US" dirty="0"/>
              <a:t>센서 상태 값</a:t>
            </a:r>
            <a:r>
              <a:rPr lang="en-US" dirty="0"/>
              <a:t> : GPS, </a:t>
            </a:r>
            <a:r>
              <a:rPr lang="ko-KR" altLang="en-US" dirty="0"/>
              <a:t>관성측정장치</a:t>
            </a:r>
            <a:r>
              <a:rPr lang="en-US" altLang="ko-KR" dirty="0"/>
              <a:t>(IMU)</a:t>
            </a:r>
            <a:r>
              <a:rPr lang="en-US" dirty="0"/>
              <a:t>, </a:t>
            </a:r>
            <a:r>
              <a:rPr lang="ko-KR" altLang="en-US" dirty="0"/>
              <a:t>나침반</a:t>
            </a:r>
            <a:r>
              <a:rPr lang="en-US" dirty="0"/>
              <a:t>, </a:t>
            </a:r>
            <a:r>
              <a:rPr lang="ko-KR" altLang="en-US" dirty="0"/>
              <a:t>기압계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dirty="0"/>
              <a:t>, </a:t>
            </a:r>
            <a:r>
              <a:rPr lang="ko-KR" altLang="en-US" dirty="0"/>
              <a:t>음파 탐지기</a:t>
            </a:r>
            <a:r>
              <a:rPr lang="en-US" altLang="ko-KR" dirty="0"/>
              <a:t>(Sonar)</a:t>
            </a:r>
            <a:r>
              <a:rPr lang="en-US" dirty="0"/>
              <a:t>, </a:t>
            </a:r>
          </a:p>
          <a:p>
            <a:pPr lvl="2"/>
            <a:r>
              <a:rPr lang="ko-KR" altLang="en-US" dirty="0"/>
              <a:t>목표 위치</a:t>
            </a:r>
            <a:endParaRPr lang="en-US" dirty="0"/>
          </a:p>
          <a:p>
            <a:pPr lvl="1"/>
            <a:r>
              <a:rPr lang="ko-KR" altLang="en-US" dirty="0"/>
              <a:t>출력</a:t>
            </a:r>
            <a:r>
              <a:rPr lang="en-US" dirty="0"/>
              <a:t> : </a:t>
            </a:r>
            <a:r>
              <a:rPr lang="ko-KR" altLang="en-US" dirty="0"/>
              <a:t>모터 속도</a:t>
            </a:r>
            <a:r>
              <a:rPr lang="en-US" altLang="ko-KR" dirty="0"/>
              <a:t>, </a:t>
            </a:r>
            <a:r>
              <a:rPr lang="ko-KR" altLang="en-US" dirty="0"/>
              <a:t>모터 회전 각도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 기능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비행계획 수립 및 변경</a:t>
            </a:r>
            <a:endParaRPr lang="en-US" altLang="ko-KR"/>
          </a:p>
          <a:p>
            <a:r>
              <a:rPr lang="ko-KR" altLang="en-US"/>
              <a:t>임무계획 수립</a:t>
            </a:r>
            <a:endParaRPr lang="en-US" altLang="ko-KR"/>
          </a:p>
          <a:p>
            <a:r>
              <a:rPr lang="ko-KR" altLang="en-US"/>
              <a:t>충돌회피 </a:t>
            </a:r>
            <a:endParaRPr lang="en-US" altLang="ko-KR"/>
          </a:p>
          <a:p>
            <a:r>
              <a:rPr lang="ko-KR" altLang="en-US"/>
              <a:t>자동</a:t>
            </a:r>
            <a:r>
              <a:rPr lang="en-US" altLang="ko-KR"/>
              <a:t> </a:t>
            </a:r>
            <a:r>
              <a:rPr lang="ko-KR" altLang="en-US"/>
              <a:t>이착륙 </a:t>
            </a:r>
            <a:endParaRPr lang="en-US" altLang="ko-KR"/>
          </a:p>
          <a:p>
            <a:r>
              <a:rPr lang="ko-KR" altLang="en-US"/>
              <a:t>고장</a:t>
            </a:r>
            <a:r>
              <a:rPr lang="en-US" altLang="ko-KR"/>
              <a:t> </a:t>
            </a:r>
            <a:r>
              <a:rPr lang="ko-KR" altLang="en-US"/>
              <a:t>예측 및 진단</a:t>
            </a:r>
            <a:endParaRPr lang="en-US" altLang="ko-KR"/>
          </a:p>
          <a:p>
            <a:r>
              <a:rPr lang="ko-KR" altLang="en-US"/>
              <a:t>고장시 대체 조종 및 형상 제어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비행을 위한 이론적 기초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1"/>
            <a:ext cx="3899200" cy="4921692"/>
          </a:xfrm>
        </p:spPr>
        <p:txBody>
          <a:bodyPr/>
          <a:lstStyle/>
          <a:p>
            <a:r>
              <a:rPr lang="ko-KR" altLang="en-US" dirty="0"/>
              <a:t>드론 수학</a:t>
            </a:r>
            <a:endParaRPr lang="en-US" altLang="ko-KR" dirty="0"/>
          </a:p>
          <a:p>
            <a:r>
              <a:rPr lang="ko-KR" altLang="en-US" dirty="0"/>
              <a:t>드론 물리학</a:t>
            </a:r>
            <a:endParaRPr lang="en-US" altLang="ko-KR" dirty="0"/>
          </a:p>
          <a:p>
            <a:pPr lvl="1"/>
            <a:r>
              <a:rPr lang="ko-KR" altLang="en-US" dirty="0"/>
              <a:t>고전 역학</a:t>
            </a:r>
            <a:endParaRPr lang="en-US" altLang="ko-KR" dirty="0"/>
          </a:p>
          <a:p>
            <a:pPr lvl="1"/>
            <a:r>
              <a:rPr lang="ko-KR" altLang="en-US" dirty="0"/>
              <a:t>전자 기학</a:t>
            </a:r>
            <a:endParaRPr lang="en-US" altLang="ko-KR" dirty="0"/>
          </a:p>
          <a:p>
            <a:r>
              <a:rPr lang="ko-KR" altLang="en-US" dirty="0"/>
              <a:t>드론 항공 역학</a:t>
            </a:r>
            <a:endParaRPr lang="en-US" altLang="ko-KR" dirty="0"/>
          </a:p>
          <a:p>
            <a:pPr lvl="1"/>
            <a:r>
              <a:rPr lang="ko-KR" altLang="en-US" dirty="0"/>
              <a:t>유체 역학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53" y="1383243"/>
            <a:ext cx="4278737" cy="193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83369-38ED-4341-A670-EFE82D46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11" y="3716117"/>
            <a:ext cx="3899200" cy="243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0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992-F481-4ECB-9794-E9181DB2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 학습의 필요성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E2AC-A212-4B73-A73D-6638160B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236259"/>
          </a:xfrm>
        </p:spPr>
        <p:txBody>
          <a:bodyPr/>
          <a:lstStyle/>
          <a:p>
            <a:r>
              <a:rPr lang="ko-KR" altLang="en-US" dirty="0"/>
              <a:t>논문 이해</a:t>
            </a:r>
            <a:endParaRPr lang="en-US" altLang="ko-KR" dirty="0"/>
          </a:p>
          <a:p>
            <a:r>
              <a:rPr lang="ko-KR" altLang="en-US" dirty="0"/>
              <a:t>제작 비용의 최소화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1729-0CDC-4887-BA32-01545106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642B-D003-4FD2-947F-DD22437A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59D7-012B-48F5-879D-2D984BF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수학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9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물리학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항공 역학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1BEE-E4DD-491A-B5FB-9403EA7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개요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FF04-C262-4E8E-A1DC-ACEDFF5CA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과정의 목적</a:t>
            </a:r>
            <a:endParaRPr lang="en-US" altLang="ko-KR" dirty="0"/>
          </a:p>
          <a:p>
            <a:r>
              <a:rPr lang="ko-KR" altLang="en-US" dirty="0"/>
              <a:t>자율 비행 기술 역사</a:t>
            </a:r>
            <a:endParaRPr lang="en-US" altLang="ko-KR" dirty="0"/>
          </a:p>
          <a:p>
            <a:r>
              <a:rPr lang="ko-KR" altLang="en-US" dirty="0"/>
              <a:t>자율 비행 정의</a:t>
            </a:r>
            <a:endParaRPr lang="en-US" altLang="ko-KR" dirty="0"/>
          </a:p>
          <a:p>
            <a:r>
              <a:rPr lang="ko-KR" altLang="en-US"/>
              <a:t>자율 비행의 이론적 기초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9DBC-4DC2-4546-893E-D683F92C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02C1-5268-4D1B-8520-2046C949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D84F-22AE-4F1D-AAEB-CD5E5C2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B138-C7CC-47AC-BBE2-48406635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드론 멘토링 과정 목적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ECCE-D05E-427C-81E6-847FB1AF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19073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자율 비행 이론의 이해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자율 비행 실습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드론 제작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dirty="0"/>
              <a:t>QGroundControl </a:t>
            </a:r>
            <a:r>
              <a:rPr lang="ko-KR" altLang="en-US" dirty="0"/>
              <a:t>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파이슨 프로그래밍 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군집 비행 </a:t>
            </a:r>
            <a:r>
              <a:rPr lang="en-US" altLang="ko-KR" dirty="0"/>
              <a:t>(2019</a:t>
            </a:r>
            <a:r>
              <a:rPr lang="ko-KR" altLang="en-US" dirty="0"/>
              <a:t>년 겨울 드론 멘토링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2233-528C-4AF6-9F9D-10F16169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4025-84DE-4163-92DA-8D224649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9599-B93D-4B27-B218-F2BB961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8" name="Online Media 7" title="￫ﾂﾘ￫ﾹﾄ￬ﾘﾤ 2 + F300 ￪ﾸﾰ￬ﾲﾴ  + QGC + arducopter">
            <a:hlinkClick r:id="" action="ppaction://media"/>
            <a:extLst>
              <a:ext uri="{FF2B5EF4-FFF2-40B4-BE49-F238E27FC236}">
                <a16:creationId xmlns:a16="http://schemas.microsoft.com/office/drawing/2014/main" id="{FCC2B1AB-8C6C-4FC5-9514-85F9FE6501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8157" y="3342558"/>
            <a:ext cx="5038016" cy="28338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82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581917"/>
          </a:xfrm>
        </p:spPr>
        <p:txBody>
          <a:bodyPr>
            <a:normAutofit/>
          </a:bodyPr>
          <a:lstStyle/>
          <a:p>
            <a:r>
              <a:rPr lang="en-US" sz="2400" dirty="0"/>
              <a:t>The ArduPilot project earliest roots date back to late 2007.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7" name="Online Media 6" title="￬ﾞﾐ￬ﾜﾨ ￫ﾹﾄ￭ﾖﾉ ￬ﾘﾈ￬ﾋﾜ 01">
            <a:hlinkClick r:id="" action="ppaction://media"/>
            <a:extLst>
              <a:ext uri="{FF2B5EF4-FFF2-40B4-BE49-F238E27FC236}">
                <a16:creationId xmlns:a16="http://schemas.microsoft.com/office/drawing/2014/main" id="{5E6BA3A0-4DB8-4446-A7DA-FEBB42E6BF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22225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dirty="0"/>
              <a:t>EMAV competition – Pixhawk team – Delft 2009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7" name="Online Media 6" title="PIXHAWK EMAV 2009 / Spring semester">
            <a:hlinkClick r:id="" action="ppaction://media"/>
            <a:extLst>
              <a:ext uri="{FF2B5EF4-FFF2-40B4-BE49-F238E27FC236}">
                <a16:creationId xmlns:a16="http://schemas.microsoft.com/office/drawing/2014/main" id="{0617CE9B-6F86-443A-90F8-643CB72D06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2247" y="197524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sz="2400" dirty="0"/>
              <a:t>Pixhawk team – Vision based exploration – Zurich 2012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8" name="Online Media 7" title="Outdoor and Indoor Exploration with the PIXHAWK Quadrotor">
            <a:hlinkClick r:id="" action="ppaction://media"/>
            <a:extLst>
              <a:ext uri="{FF2B5EF4-FFF2-40B4-BE49-F238E27FC236}">
                <a16:creationId xmlns:a16="http://schemas.microsoft.com/office/drawing/2014/main" id="{F6A95C0A-57F4-45AC-AC4B-36536E7FFA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1399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2" descr="https://px4.io/wp-content/uploads/2014/04/1_9_March.png">
            <a:extLst>
              <a:ext uri="{FF2B5EF4-FFF2-40B4-BE49-F238E27FC236}">
                <a16:creationId xmlns:a16="http://schemas.microsoft.com/office/drawing/2014/main" id="{03E7581F-20B0-4A34-90DE-B0DBA6CABB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9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2" descr="https://px4.io/wp-content/uploads/2014/04/1_10_September.png">
            <a:extLst>
              <a:ext uri="{FF2B5EF4-FFF2-40B4-BE49-F238E27FC236}">
                <a16:creationId xmlns:a16="http://schemas.microsoft.com/office/drawing/2014/main" id="{DD14EBCE-F58A-4ABC-BB6D-03ACEF2CC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29F-982D-4F5A-85C1-D5EE5A6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한세대학교 자율 비행 역사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EFD9-9C29-4AA9-ABB7-25260189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61205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2018</a:t>
            </a:r>
            <a:r>
              <a:rPr lang="ko-KR" altLang="en-US" dirty="0"/>
              <a:t>년 겨울 </a:t>
            </a:r>
            <a:r>
              <a:rPr lang="en-US" altLang="ko-KR" dirty="0"/>
              <a:t>VTOL </a:t>
            </a:r>
            <a:r>
              <a:rPr lang="ko-KR" altLang="en-US" dirty="0"/>
              <a:t>멘토링 과정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수박 </a:t>
            </a:r>
            <a:r>
              <a:rPr lang="en-US" altLang="ko-KR" dirty="0"/>
              <a:t>I/O</a:t>
            </a:r>
            <a:r>
              <a:rPr lang="ko-KR" altLang="en-US" dirty="0"/>
              <a:t>에서 </a:t>
            </a:r>
            <a:r>
              <a:rPr lang="en-US" altLang="ko-KR" dirty="0"/>
              <a:t>PX4 </a:t>
            </a:r>
            <a:r>
              <a:rPr lang="ko-KR" altLang="en-US" dirty="0"/>
              <a:t>교육</a:t>
            </a:r>
            <a:endParaRPr lang="en-US" altLang="ko-KR" dirty="0"/>
          </a:p>
          <a:p>
            <a:r>
              <a:rPr lang="en-US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T960 </a:t>
            </a:r>
            <a:r>
              <a:rPr lang="ko-KR" altLang="en-US" dirty="0"/>
              <a:t>드론 추락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스티로품 비행기 최조 조립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모터 동력기 최초 이륙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비밥</a:t>
            </a:r>
            <a:r>
              <a:rPr lang="en-US" altLang="ko-KR" dirty="0"/>
              <a:t>2 </a:t>
            </a:r>
            <a:r>
              <a:rPr lang="ko-KR" altLang="en-US" dirty="0"/>
              <a:t>드론 자율 비행 성공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취리히 </a:t>
            </a:r>
            <a:r>
              <a:rPr lang="en-US" altLang="ko-KR" dirty="0"/>
              <a:t>PX4 Developer Summit </a:t>
            </a:r>
            <a:r>
              <a:rPr lang="ko-KR" altLang="en-US" dirty="0"/>
              <a:t>참석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F330 </a:t>
            </a:r>
            <a:r>
              <a:rPr lang="ko-KR" altLang="en-US" dirty="0"/>
              <a:t>드론 조립 및 비행 성공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D2E1-0008-476B-9365-DBB8698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5A59-1F78-4BC2-A23B-D6706CD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9734-7731-4C29-8D3E-295DE6D9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D5AF4-1B06-4197-8AA6-3506A4E4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9" y="4082996"/>
            <a:ext cx="1586596" cy="1914552"/>
          </a:xfrm>
          <a:prstGeom prst="rect">
            <a:avLst/>
          </a:prstGeom>
        </p:spPr>
      </p:pic>
      <p:pic>
        <p:nvPicPr>
          <p:cNvPr id="1026" name="Picture 2" descr="Image result for px4 developer summit">
            <a:extLst>
              <a:ext uri="{FF2B5EF4-FFF2-40B4-BE49-F238E27FC236}">
                <a16:creationId xmlns:a16="http://schemas.microsoft.com/office/drawing/2014/main" id="{A3EB2A58-BD24-4DE5-B521-05AA3C10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94" y="4082995"/>
            <a:ext cx="2743582" cy="20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0618B-03FF-44C2-A20D-61B9CE92A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441811" y="4263437"/>
            <a:ext cx="1914553" cy="155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E2A4A-9A0E-4CB5-8BCF-CEEA66070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112" y="4144310"/>
            <a:ext cx="1496441" cy="1995255"/>
          </a:xfrm>
          <a:prstGeom prst="rect">
            <a:avLst/>
          </a:prstGeom>
        </p:spPr>
      </p:pic>
      <p:pic>
        <p:nvPicPr>
          <p:cNvPr id="8" name="Online Media 7" title="Academy R2 ￫ﾪﾨ￭ﾘﾕ ￫ﾹﾄ￭ﾖﾉ￪ﾸﾰ With Motor">
            <a:hlinkClick r:id="" action="ppaction://media"/>
            <a:extLst>
              <a:ext uri="{FF2B5EF4-FFF2-40B4-BE49-F238E27FC236}">
                <a16:creationId xmlns:a16="http://schemas.microsoft.com/office/drawing/2014/main" id="{47F95C07-DF80-443B-A298-C093FBADDF1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5446496" y="1389264"/>
            <a:ext cx="4167231" cy="23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10636</TotalTime>
  <Words>432</Words>
  <Application>Microsoft Office PowerPoint</Application>
  <PresentationFormat>A4 Paper (210x297 mm)</PresentationFormat>
  <Paragraphs>110</Paragraphs>
  <Slides>17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Times New Roman</vt:lpstr>
      <vt:lpstr>Office 테마</vt:lpstr>
      <vt:lpstr>드론 자율 비행 이론</vt:lpstr>
      <vt:lpstr>자율 비행 개요</vt:lpstr>
      <vt:lpstr>드론 멘토링 과정 목적</vt:lpstr>
      <vt:lpstr>자율 비행 기술의 역사 1</vt:lpstr>
      <vt:lpstr>자율 비행 기술의 역사 2</vt:lpstr>
      <vt:lpstr>자율 비행 기술의 역사 3</vt:lpstr>
      <vt:lpstr>자율 비행 기술의 역사 4</vt:lpstr>
      <vt:lpstr>자율 비행 기술의 역사 5</vt:lpstr>
      <vt:lpstr>한세대학교 자율 비행 역사</vt:lpstr>
      <vt:lpstr>자율 비행의 정의</vt:lpstr>
      <vt:lpstr>자율 비행의 기능</vt:lpstr>
      <vt:lpstr>자율 비행을 위한 이론적 기초</vt:lpstr>
      <vt:lpstr>이론 학습의 필요성</vt:lpstr>
      <vt:lpstr>끝.</vt:lpstr>
      <vt:lpstr>드론 수학</vt:lpstr>
      <vt:lpstr>드론 물리학</vt:lpstr>
      <vt:lpstr>드론 항공 역학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1774</cp:revision>
  <dcterms:created xsi:type="dcterms:W3CDTF">2018-03-04T04:23:51Z</dcterms:created>
  <dcterms:modified xsi:type="dcterms:W3CDTF">2019-07-07T19:50:16Z</dcterms:modified>
</cp:coreProperties>
</file>