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7" r:id="rId2"/>
  </p:sldMasterIdLst>
  <p:notesMasterIdLst>
    <p:notesMasterId r:id="rId13"/>
  </p:notesMasterIdLst>
  <p:sldIdLst>
    <p:sldId id="256" r:id="rId3"/>
    <p:sldId id="271" r:id="rId4"/>
    <p:sldId id="272" r:id="rId5"/>
    <p:sldId id="266" r:id="rId6"/>
    <p:sldId id="267" r:id="rId7"/>
    <p:sldId id="282" r:id="rId8"/>
    <p:sldId id="286" r:id="rId9"/>
    <p:sldId id="288" r:id="rId10"/>
    <p:sldId id="289" r:id="rId11"/>
    <p:sldId id="259" r:id="rId12"/>
  </p:sldIdLst>
  <p:sldSz cx="9906000" cy="6858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9966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1387" y="82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0456C2F-1F67-44A5-80B0-9C3A6CA33C8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52538"/>
            <a:ext cx="48815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spcFirstLastPara="1" wrap="square" lIns="96600" tIns="48287" rIns="96600" bIns="48287" anchor="t" anchorCtr="0">
            <a:noAutofit/>
          </a:bodyPr>
          <a:lstStyle/>
          <a:p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52538"/>
            <a:ext cx="4881563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8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spcFirstLastPara="1" wrap="square" lIns="96600" tIns="48287" rIns="96600" bIns="48287" anchor="t" anchorCtr="0">
            <a:noAutofit/>
          </a:bodyPr>
          <a:lstStyle/>
          <a:p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52538"/>
            <a:ext cx="4881563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89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</p:spPr>
        <p:txBody>
          <a:bodyPr spcFirstLastPara="1" wrap="square" lIns="96600" tIns="48287" rIns="96600" bIns="48287" anchor="t" anchorCtr="0">
            <a:noAutofit/>
          </a:bodyPr>
          <a:lstStyle/>
          <a:p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52538"/>
            <a:ext cx="4881563" cy="3381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70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4F968-0C6D-443F-BFA9-EAD83C071423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B99C-2347-4FC0-A35F-9DD0BD5AB668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DD94-34BC-4328-A20A-6AAED6D33C78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02D48-0FBA-47F0-9CB1-273293A64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AF59F-4084-40CA-9A6A-126C713E0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70B73-99C9-4774-8A96-01C7AFDD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0A59F-4505-4D18-9753-6124E855DCA0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1B192-4F20-4658-A60B-CE59AFCE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BBAD0-AB9F-4ED4-B365-2D154F8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5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52D28-70C4-4EB8-94F5-5677F4A0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917AF-FEAA-4D56-B0DE-70E8690F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1A88D-BFEB-4EEA-AACD-0FC535F9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5B6A-7731-4591-A6ED-982A69F6EC9C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89A73-47A3-4281-B332-35F5CCA0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2DC8B-DFE5-46FE-8944-1E3CE704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F57B9-63D9-42CD-86F8-3A61CE07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818FC-F68F-4CCD-BBB8-9B5F991C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11F41-D2BB-4ABD-9709-F257143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92D-5A9F-47E8-B1A6-BE77AA4ACCBB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CBBBB-6F98-40DB-9BA5-D1126D5D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D1770-76DE-4AC0-A4F9-40965666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7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23B59-0CDB-4E6B-9DCF-9426B3C1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CE6F9-D3EC-4D11-B07D-4CD9AB57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3CA11A-5B44-4B15-AFAE-E6C031174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4D7AFD-106A-41EB-837B-149BF4CC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7951-5320-4302-B87C-28032741E4BB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6C3E74-9DF0-40FB-A0B4-4F764291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176B8-A069-4A09-A182-CC1E6A0B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47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C4B36-A628-4CAE-82C0-088A56EA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D9374-0254-478D-8C86-515FCDB5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0DCC2-22CC-4BA4-8BA2-87010D52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95EAF-99CA-413B-A8F5-C7149480F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5F93A0-4DBF-4886-8F85-13770D847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87ABBA-208E-40C0-ACAF-9DA8AD7A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A5D5-C47D-4FE2-8AAF-1FA8CBA14346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7FD676-EFF9-4FE3-9AD7-F2EE650B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55BC03-2B78-4981-8027-0C80D73D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1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E1873-5DBA-41F3-8571-29F10232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D2EEB-6265-4B6D-8FA1-C4E0A93F0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56C4-D243-4BBE-B206-868D8138E042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B0182B-779E-428D-8EEB-1FD3480B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B13B4E-3DA1-44B8-A910-9ECC0B0A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75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0D067-E326-4984-AD88-05A21308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E2EE-F5F9-4F57-9A46-65F337E49B48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1591A0-C05F-4260-8B33-2F1F6612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3C38A-B8A8-45F2-9100-C35ACA40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37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8CE2B-A064-49FA-A7BD-570AEB2C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4F480-24D1-4624-A6F1-FA77FE1B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66CE7-2F5F-45BB-9199-3FFE84BE9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BA048-9829-48DC-9F4B-B2D448E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A0F4E-84CE-453F-A3A2-9052F4551978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B10AE6-B25D-4B75-9874-337EE523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E68C5-95AD-494D-90A7-AA11E336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1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A180-DE6C-4418-961B-D8DC930D8789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ko-KR" altLang="en-US" dirty="0"/>
              <a:t>채널 무선 영상 송수신기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1373-187C-4599-A50D-8381FAB7D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785347-97F4-4EFD-BD38-72A8FF2C1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940E82-1411-47A9-95A1-4871F0E15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BC50F-3555-4C32-87A5-8747D5C7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156AF-E8F2-40C9-9C99-D7A1C642E29F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9137C-BBA0-47C4-A0FB-0030E77B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9604C9-556C-41BF-8D44-DEB90547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0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0730-9A9B-402F-8DAA-14BD2AB5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0AB9F-F0A5-44CE-89B0-897619E5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B5D97-1620-4838-80A6-9FC033B9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0F0E-1416-4CAD-8AAC-1F3BDF6BEE73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DAB02-226A-4ADF-8271-8A458334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18CC-852B-4190-B359-52F98335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53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BB5A99-1087-4245-B766-ECF6DBE75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91615-05F3-44A0-B347-71ED1F20A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6BD20-784D-4041-B4BA-194DDA55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FCD3-B104-4C50-A2D7-9B9A89E4FDCD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66FC3-BC44-43AE-8E0D-8093C93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D747B-E469-49A6-A956-99E3519C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6840-5B5B-4E8E-97C3-CD01DD63894D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2C26-6842-49E2-872C-300F81689F83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BA62-1E82-4059-8196-0E70A4FD0A37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F88E-854F-42C1-8AE3-EEDE92A8BBA4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4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0321-DE07-4031-860F-3754F6A49DC3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4EF7-C33E-489D-87DF-AB5F558E4E5E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09E1-41F9-4C73-AB31-F9634FDCE1DD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46B78A-EB41-40F7-B1F9-077E2F80DF5D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76" r:id="rId6"/>
    <p:sldLayoutId id="2147483664" r:id="rId7"/>
    <p:sldLayoutId id="2147483673" r:id="rId8"/>
    <p:sldLayoutId id="2147483665" r:id="rId9"/>
    <p:sldLayoutId id="2147483666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E4C05F-7951-4C4A-B033-31F755BA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03B79-D4A4-403E-9C89-6187CF855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A8FB0-EC61-495A-8176-628A15134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01AC-1874-4FAD-A77F-E91E3E89DBA8}" type="datetime1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BA0259-9F01-45C0-A283-403810639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8283B-261C-40DA-922C-FF4C13CC6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6D53-D618-4B85-967A-5C60F2CCE4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3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dluckbuy.com/fox-215a-1-2g-1500mw-audio-video-a-v-12ch-sender-transmitter.htmlhttps:/docs.emlid.com/navio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cgroups.com/forums/showthread.php?1279902-1-2-1-3Ghz-Tx-Rx-All-infos-on-one-page-updated-27-10-201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dirty="0"/>
              <a:t>무선 영상 송수신기 메뉴얼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29000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박 영 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 비행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2E81-0213-4E6B-BEDB-5F238F4ECCD5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영상 송수신기</a:t>
            </a:r>
            <a:r>
              <a:rPr lang="en-US" dirty="0"/>
              <a:t> </a:t>
            </a:r>
            <a:r>
              <a:rPr lang="ko-KR" altLang="en-US" dirty="0"/>
              <a:t>사양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879" y="3812797"/>
            <a:ext cx="8543925" cy="137273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D780-0711-4487-BF51-DB06FD95424D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5FD2A2-7112-45B6-BBDB-113BB4D4C5DF}"/>
              </a:ext>
            </a:extLst>
          </p:cNvPr>
          <p:cNvSpPr/>
          <p:nvPr/>
        </p:nvSpPr>
        <p:spPr>
          <a:xfrm>
            <a:off x="2254928" y="3869781"/>
            <a:ext cx="72773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2D2D2D"/>
                </a:solidFill>
                <a:latin typeface="Arial" panose="020B0604020202020204" pitchFamily="34" charset="0"/>
              </a:rPr>
              <a:t>Fox-215A 1.2G 1500mW Audio Video </a:t>
            </a:r>
          </a:p>
          <a:p>
            <a:r>
              <a:rPr lang="en-US" altLang="ko-KR" sz="2400" b="1" dirty="0">
                <a:solidFill>
                  <a:srgbClr val="2D2D2D"/>
                </a:solidFill>
                <a:latin typeface="Arial" panose="020B0604020202020204" pitchFamily="34" charset="0"/>
              </a:rPr>
              <a:t>A/V 12CH Sender Transmitter</a:t>
            </a:r>
            <a:endParaRPr lang="en-US" altLang="ko-KR" sz="2400" b="1" i="0" dirty="0">
              <a:solidFill>
                <a:srgbClr val="2D2D2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6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Fox-215A A/V </a:t>
            </a:r>
            <a:r>
              <a:rPr lang="ko-KR" altLang="en-US" dirty="0"/>
              <a:t>송수신기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214" y="1333927"/>
            <a:ext cx="8543923" cy="4931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dirty="0"/>
              <a:t>      </a:t>
            </a:r>
            <a:r>
              <a:rPr lang="en-US" altLang="ko-KR" sz="2000" dirty="0"/>
              <a:t>&lt;</a:t>
            </a:r>
            <a:r>
              <a:rPr lang="ko-KR" altLang="en-US" sz="2000" dirty="0"/>
              <a:t>상품 판매자 페이지</a:t>
            </a:r>
            <a:r>
              <a:rPr lang="en-US" altLang="ko-KR" sz="2000" dirty="0"/>
              <a:t>&gt;</a:t>
            </a:r>
          </a:p>
          <a:p>
            <a:pPr lvl="1"/>
            <a:r>
              <a:rPr lang="en-US" altLang="ko-KR" sz="1600" dirty="0">
                <a:hlinkClick r:id="rId2"/>
              </a:rPr>
              <a:t>https://www.goodluckbuy.com/fox-215a-1-2g-1500mw-audio-video-a-v-12ch-sender-transmitter.html</a:t>
            </a:r>
            <a:r>
              <a:rPr lang="en-US" sz="1600" dirty="0">
                <a:hlinkClick r:id="rId2"/>
              </a:rPr>
              <a:t>https://docs.emlid.</a:t>
            </a:r>
            <a:r>
              <a:rPr lang="en-US" sz="1800" dirty="0">
                <a:hlinkClick r:id="rId2"/>
              </a:rPr>
              <a:t>com/navio2/</a:t>
            </a:r>
            <a:endParaRPr lang="en-US" sz="1800" dirty="0"/>
          </a:p>
          <a:p>
            <a:pPr lvl="1"/>
            <a:r>
              <a:rPr lang="ko-KR" altLang="en-US" sz="2400" dirty="0"/>
              <a:t>사양 설명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- Input Voltage:DC12V</a:t>
            </a:r>
            <a:br>
              <a:rPr lang="en-US" altLang="ko-KR" sz="2400" dirty="0"/>
            </a:br>
            <a:r>
              <a:rPr lang="en-US" altLang="ko-KR" sz="2400" dirty="0"/>
              <a:t>- Consumption current:400mA</a:t>
            </a:r>
            <a:br>
              <a:rPr lang="en-US" altLang="ko-KR" sz="2400" dirty="0"/>
            </a:br>
            <a:r>
              <a:rPr lang="en-US" altLang="ko-KR" sz="2400" dirty="0"/>
              <a:t>- Working Frequency:1.2G-1.3G</a:t>
            </a:r>
            <a:br>
              <a:rPr lang="en-US" altLang="ko-KR" sz="2400" dirty="0"/>
            </a:br>
            <a:r>
              <a:rPr lang="en-US" altLang="ko-KR" sz="2400" dirty="0"/>
              <a:t>- Channel:8-CH,AV synchronization</a:t>
            </a:r>
            <a:br>
              <a:rPr lang="en-US" altLang="ko-KR" sz="2400" dirty="0"/>
            </a:br>
            <a:r>
              <a:rPr lang="en-US" altLang="ko-KR" sz="2400" dirty="0"/>
              <a:t>- Output Power:1500mW</a:t>
            </a:r>
            <a:br>
              <a:rPr lang="en-US" altLang="ko-KR" sz="2400" dirty="0"/>
            </a:br>
            <a:r>
              <a:rPr lang="en-US" altLang="ko-KR" sz="2400" dirty="0"/>
              <a:t>- Transmission distance(open Space):800M -2000M</a:t>
            </a:r>
            <a:br>
              <a:rPr lang="en-US" altLang="ko-KR" sz="2400" dirty="0"/>
            </a:br>
            <a:r>
              <a:rPr lang="en-US" altLang="ko-KR" sz="2400" dirty="0"/>
              <a:t>- Dimension:73*41*14mm</a:t>
            </a:r>
            <a:br>
              <a:rPr lang="en-US" altLang="ko-KR" sz="2400" dirty="0"/>
            </a:br>
            <a:r>
              <a:rPr lang="en-US" altLang="ko-KR" sz="2400" dirty="0"/>
              <a:t>- Weight:82g</a:t>
            </a:r>
            <a:br>
              <a:rPr lang="en-US" altLang="ko-KR" sz="2400" dirty="0"/>
            </a:br>
            <a:r>
              <a:rPr lang="en-US" altLang="ko-KR" sz="2400" dirty="0"/>
              <a:t>- Package Including:12-CH </a:t>
            </a:r>
            <a:r>
              <a:rPr lang="en-US" altLang="ko-KR" sz="2400" dirty="0" err="1"/>
              <a:t>Receiver,Transitter,AV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cables,Antennas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C930-F0C5-4079-AEF0-55A9576FE942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ko-KR" altLang="en-US" dirty="0"/>
              <a:t>채널 무선 영상 송수신기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4029D0-D490-4043-81C5-250BB2F40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06" y="1251389"/>
            <a:ext cx="2201964" cy="23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Fox-215A A/V </a:t>
            </a:r>
            <a:r>
              <a:rPr lang="ko-KR" altLang="en-US" dirty="0"/>
              <a:t>송수신기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2555" y="1946787"/>
            <a:ext cx="8202408" cy="295951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입력전압 </a:t>
            </a:r>
            <a:r>
              <a:rPr lang="en-US" altLang="ko-KR" dirty="0"/>
              <a:t>; </a:t>
            </a:r>
            <a:r>
              <a:rPr lang="en-US" dirty="0"/>
              <a:t>DC 12V</a:t>
            </a:r>
          </a:p>
          <a:p>
            <a:r>
              <a:rPr lang="ko-KR" altLang="en-US" dirty="0"/>
              <a:t>전류 소모 </a:t>
            </a:r>
            <a:r>
              <a:rPr lang="en-US" altLang="ko-KR" dirty="0"/>
              <a:t>; 400 mA (</a:t>
            </a:r>
            <a:r>
              <a:rPr lang="ko-KR" altLang="en-US" dirty="0"/>
              <a:t>영상 </a:t>
            </a:r>
            <a:r>
              <a:rPr lang="ko-KR" altLang="en-US" dirty="0" err="1"/>
              <a:t>송신시</a:t>
            </a:r>
            <a:r>
              <a:rPr lang="ko-KR" altLang="en-US" dirty="0"/>
              <a:t> </a:t>
            </a:r>
            <a:r>
              <a:rPr lang="en-US" altLang="ko-KR" dirty="0"/>
              <a:t>600 mA)</a:t>
            </a:r>
            <a:endParaRPr lang="en-US" dirty="0"/>
          </a:p>
          <a:p>
            <a:r>
              <a:rPr lang="ko-KR" altLang="en-US" dirty="0"/>
              <a:t>동작 주파수대역 </a:t>
            </a:r>
            <a:r>
              <a:rPr lang="en-US" altLang="ko-KR" dirty="0"/>
              <a:t>; 1.2G – </a:t>
            </a:r>
            <a:r>
              <a:rPr lang="en-US" dirty="0"/>
              <a:t>1.3GHz</a:t>
            </a:r>
          </a:p>
          <a:p>
            <a:r>
              <a:rPr lang="en-US" dirty="0"/>
              <a:t>8</a:t>
            </a:r>
            <a:r>
              <a:rPr lang="ko-KR" altLang="en-US" dirty="0"/>
              <a:t>채널 영상 음성 동기화</a:t>
            </a:r>
            <a:endParaRPr lang="en-US" altLang="ko-KR" dirty="0"/>
          </a:p>
          <a:p>
            <a:r>
              <a:rPr lang="ko-KR" altLang="en-US" dirty="0"/>
              <a:t>출력 </a:t>
            </a:r>
            <a:r>
              <a:rPr lang="en-US" altLang="ko-KR" dirty="0"/>
              <a:t>‘ 1500mW</a:t>
            </a:r>
          </a:p>
          <a:p>
            <a:r>
              <a:rPr lang="ko-KR" altLang="en-US" dirty="0"/>
              <a:t>송신 도달 거리 </a:t>
            </a:r>
            <a:r>
              <a:rPr lang="en-US" altLang="ko-KR" dirty="0"/>
              <a:t>(</a:t>
            </a:r>
            <a:r>
              <a:rPr lang="ko-KR" altLang="en-US" dirty="0"/>
              <a:t>평지 기준</a:t>
            </a:r>
            <a:r>
              <a:rPr lang="en-US" altLang="ko-KR" dirty="0"/>
              <a:t>) 800 ~ 2,000</a:t>
            </a:r>
            <a:r>
              <a:rPr lang="ko-KR" altLang="en-US" dirty="0"/>
              <a:t>미터</a:t>
            </a:r>
            <a:endParaRPr lang="en-US" altLang="ko-KR" dirty="0"/>
          </a:p>
          <a:p>
            <a:r>
              <a:rPr lang="ko-KR" altLang="en-US" dirty="0"/>
              <a:t>무게 </a:t>
            </a:r>
            <a:r>
              <a:rPr lang="en-US" altLang="ko-KR" dirty="0"/>
              <a:t>; 82</a:t>
            </a:r>
            <a:r>
              <a:rPr lang="ko-KR" altLang="en-US" dirty="0"/>
              <a:t>그램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63A7-4453-488D-AFB7-E3ECAEDC1224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BA6063FB-9007-44A9-B7F9-E67921C9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12</a:t>
            </a:r>
            <a:r>
              <a:rPr lang="ko-KR" altLang="en-US"/>
              <a:t>채널 무선 영상 송수신기</a:t>
            </a:r>
            <a:endParaRPr 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FC559-16A8-4FA9-A69D-BC5AD8434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37746"/>
              </p:ext>
            </p:extLst>
          </p:nvPr>
        </p:nvGraphicFramePr>
        <p:xfrm>
          <a:off x="1262247" y="5280160"/>
          <a:ext cx="6537858" cy="402885"/>
        </p:xfrm>
        <a:graphic>
          <a:graphicData uri="http://schemas.openxmlformats.org/drawingml/2006/table">
            <a:tbl>
              <a:tblPr/>
              <a:tblGrid>
                <a:gridCol w="2844682">
                  <a:extLst>
                    <a:ext uri="{9D8B030D-6E8A-4147-A177-3AD203B41FA5}">
                      <a16:colId xmlns:a16="http://schemas.microsoft.com/office/drawing/2014/main" val="804509622"/>
                    </a:ext>
                  </a:extLst>
                </a:gridCol>
                <a:gridCol w="3693176">
                  <a:extLst>
                    <a:ext uri="{9D8B030D-6E8A-4147-A177-3AD203B41FA5}">
                      <a16:colId xmlns:a16="http://schemas.microsoft.com/office/drawing/2014/main" val="3949016737"/>
                    </a:ext>
                  </a:extLst>
                </a:gridCol>
              </a:tblGrid>
              <a:tr h="4028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b="0" i="0" dirty="0">
                          <a:solidFill>
                            <a:srgbClr val="383838"/>
                          </a:solidFill>
                          <a:effectLst/>
                          <a:latin typeface="aileronregular"/>
                        </a:rPr>
                        <a:t>Operation Temperature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ko-KR" b="0" i="0" dirty="0">
                          <a:solidFill>
                            <a:srgbClr val="383838"/>
                          </a:solidFill>
                          <a:effectLst/>
                          <a:latin typeface="aileronregular"/>
                        </a:rPr>
                        <a:t>-10℃</a:t>
                      </a:r>
                      <a:r>
                        <a:rPr lang="ko-KR" altLang="en-US" b="0" i="0" dirty="0">
                          <a:solidFill>
                            <a:srgbClr val="383838"/>
                          </a:solidFill>
                          <a:effectLst/>
                          <a:latin typeface="aileronregular"/>
                        </a:rPr>
                        <a:t>～</a:t>
                      </a:r>
                      <a:r>
                        <a:rPr lang="en-US" altLang="ko-KR" b="0" i="0" dirty="0">
                          <a:solidFill>
                            <a:srgbClr val="383838"/>
                          </a:solidFill>
                          <a:effectLst/>
                          <a:latin typeface="aileronregular"/>
                        </a:rPr>
                        <a:t>+50℃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86792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9EF2F3E-62EE-4959-BFC6-36152086D9F7}"/>
              </a:ext>
            </a:extLst>
          </p:cNvPr>
          <p:cNvSpPr/>
          <p:nvPr/>
        </p:nvSpPr>
        <p:spPr>
          <a:xfrm>
            <a:off x="942665" y="1272655"/>
            <a:ext cx="7385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383838"/>
                </a:solidFill>
                <a:latin typeface="aileronregular"/>
              </a:rPr>
              <a:t>1.2G 1500mW Wireless AV transmitter's(FOX-215A) data: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729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통신거리 안테나 설계 참고 </a:t>
            </a:r>
            <a:r>
              <a:rPr lang="ko-KR" altLang="en-US" dirty="0" err="1"/>
              <a:t>싸이트</a:t>
            </a:r>
            <a:endParaRPr 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963679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hlinkClick r:id="rId2"/>
              </a:rPr>
              <a:t>https://www.rcgroups.com/forums/showthread.php?1279902-1-2-1-3Ghz-Tx-Rx-All-infos-on-one-page-updated-27-10-2013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11B5-5D69-422E-AB4F-46A31CF8AAB6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2055" name="Picture 7" descr="ArduPilot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86025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C69DC6-3736-4EF4-87BD-039DABF4B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118" y="2098677"/>
            <a:ext cx="3686175" cy="4257675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64F8AB8A-CC59-4F53-9DC2-BE675FBB436E}"/>
              </a:ext>
            </a:extLst>
          </p:cNvPr>
          <p:cNvSpPr/>
          <p:nvPr/>
        </p:nvSpPr>
        <p:spPr>
          <a:xfrm>
            <a:off x="1843456" y="3988904"/>
            <a:ext cx="1162418" cy="539023"/>
          </a:xfrm>
          <a:prstGeom prst="wedgeRoundRectCallout">
            <a:avLst>
              <a:gd name="adj1" fmla="val 85192"/>
              <a:gd name="adj2" fmla="val 760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송신기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E25FB3D0-F9D4-4157-B89B-0F2D277B0E14}"/>
              </a:ext>
            </a:extLst>
          </p:cNvPr>
          <p:cNvSpPr/>
          <p:nvPr/>
        </p:nvSpPr>
        <p:spPr>
          <a:xfrm>
            <a:off x="6511346" y="4639051"/>
            <a:ext cx="1162418" cy="539023"/>
          </a:xfrm>
          <a:prstGeom prst="wedgeRoundRectCallout">
            <a:avLst>
              <a:gd name="adj1" fmla="val -100066"/>
              <a:gd name="adj2" fmla="val 83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수신기</a:t>
            </a:r>
          </a:p>
        </p:txBody>
      </p:sp>
    </p:spTree>
    <p:extLst>
      <p:ext uri="{BB962C8B-B14F-4D97-AF65-F5344CB8AC3E}">
        <p14:creationId xmlns:p14="http://schemas.microsoft.com/office/powerpoint/2010/main" val="58704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무선 영상 송수신기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조립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59AE-38FB-49C7-A057-24FD514A2745}" type="datetime1">
              <a:rPr lang="ko-KR" altLang="en-US" smtClean="0"/>
              <a:t>2019-09-04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1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dirty="0" err="1"/>
              <a:t>조립</a:t>
            </a:r>
            <a:r>
              <a:rPr lang="en-US" dirty="0"/>
              <a:t>) 예</a:t>
            </a:r>
            <a:endParaRPr dirty="0"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2D3E007-7FED-4988-82F0-96BA7CCFE459}" type="datetime1">
              <a:rPr lang="ko-KR" altLang="en-US" smtClean="0"/>
              <a:t>2019-09-04</a:t>
            </a:fld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2C5494-8EE1-44C6-B701-44746767ACEE}"/>
              </a:ext>
            </a:extLst>
          </p:cNvPr>
          <p:cNvSpPr/>
          <p:nvPr/>
        </p:nvSpPr>
        <p:spPr>
          <a:xfrm>
            <a:off x="2492143" y="1864636"/>
            <a:ext cx="737420" cy="135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3EA70B-388F-448B-BA2F-E44DF1811AF5}"/>
              </a:ext>
            </a:extLst>
          </p:cNvPr>
          <p:cNvSpPr/>
          <p:nvPr/>
        </p:nvSpPr>
        <p:spPr>
          <a:xfrm>
            <a:off x="5547518" y="1864636"/>
            <a:ext cx="737420" cy="135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428F6B-0C80-4DF0-8AEE-98591983A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7"/>
          <a:stretch/>
        </p:blipFill>
        <p:spPr bwMode="auto">
          <a:xfrm rot="4633751">
            <a:off x="4111037" y="1947954"/>
            <a:ext cx="504721" cy="9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B6CBB1-3D48-48E2-B74D-4FE5F0CA8396}"/>
              </a:ext>
            </a:extLst>
          </p:cNvPr>
          <p:cNvSpPr txBox="1"/>
          <p:nvPr/>
        </p:nvSpPr>
        <p:spPr>
          <a:xfrm>
            <a:off x="3986647" y="1665277"/>
            <a:ext cx="1053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900Mhz</a:t>
            </a:r>
          </a:p>
          <a:p>
            <a:r>
              <a:rPr lang="en-US" altLang="ko-KR" dirty="0"/>
              <a:t>~ 1.2GHz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899A4-1198-4C30-B54D-1FE7203A38DE}"/>
              </a:ext>
            </a:extLst>
          </p:cNvPr>
          <p:cNvSpPr txBox="1"/>
          <p:nvPr/>
        </p:nvSpPr>
        <p:spPr>
          <a:xfrm>
            <a:off x="2398645" y="1495304"/>
            <a:ext cx="105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송신기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4A0115-A73F-4A20-9CBF-2CC8FC0D028E}"/>
              </a:ext>
            </a:extLst>
          </p:cNvPr>
          <p:cNvSpPr txBox="1"/>
          <p:nvPr/>
        </p:nvSpPr>
        <p:spPr>
          <a:xfrm>
            <a:off x="5530229" y="1510053"/>
            <a:ext cx="105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FE60478-779F-4EA1-9591-5903D5836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2" t="11166" r="14806" b="8307"/>
          <a:stretch/>
        </p:blipFill>
        <p:spPr bwMode="auto">
          <a:xfrm>
            <a:off x="7091100" y="1876577"/>
            <a:ext cx="1750142" cy="13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3408FE1-0BEF-4BC9-AC71-486156585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5" t="27629" r="22724" b="29177"/>
          <a:stretch/>
        </p:blipFill>
        <p:spPr bwMode="auto">
          <a:xfrm flipH="1">
            <a:off x="1151576" y="1971817"/>
            <a:ext cx="567010" cy="45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ë§ì´í¬ ìì´ì½ìëë¤. ë²¡í° ì¼ë¬ì¤í¸ ë ì´ ì â ì¤í¡ ë²¡í° Â© mike ...">
            <a:extLst>
              <a:ext uri="{FF2B5EF4-FFF2-40B4-BE49-F238E27FC236}">
                <a16:creationId xmlns:a16="http://schemas.microsoft.com/office/drawing/2014/main" id="{BB5D8580-BFDE-45FA-AEF2-D3EDC0DBC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8" t="21362" r="35376" b="21291"/>
          <a:stretch/>
        </p:blipFill>
        <p:spPr bwMode="auto">
          <a:xfrm>
            <a:off x="1317595" y="2606618"/>
            <a:ext cx="427625" cy="61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7461106-C639-47D8-AAD9-A054568CF1C4}"/>
              </a:ext>
            </a:extLst>
          </p:cNvPr>
          <p:cNvCxnSpPr>
            <a:stCxn id="2054" idx="1"/>
          </p:cNvCxnSpPr>
          <p:nvPr/>
        </p:nvCxnSpPr>
        <p:spPr>
          <a:xfrm flipV="1">
            <a:off x="1718586" y="2201390"/>
            <a:ext cx="773557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04E932-6A04-4E82-9FC4-0CE9418C7295}"/>
              </a:ext>
            </a:extLst>
          </p:cNvPr>
          <p:cNvCxnSpPr/>
          <p:nvPr/>
        </p:nvCxnSpPr>
        <p:spPr>
          <a:xfrm flipV="1">
            <a:off x="1720069" y="2913081"/>
            <a:ext cx="773557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6D19A7-5298-4E3E-A59E-33EB329D1C2A}"/>
              </a:ext>
            </a:extLst>
          </p:cNvPr>
          <p:cNvSpPr txBox="1"/>
          <p:nvPr/>
        </p:nvSpPr>
        <p:spPr>
          <a:xfrm>
            <a:off x="1804010" y="1927193"/>
            <a:ext cx="5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영상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B6DAFB-02D2-40AC-84F4-A29A6DBC8AAB}"/>
              </a:ext>
            </a:extLst>
          </p:cNvPr>
          <p:cNvSpPr txBox="1"/>
          <p:nvPr/>
        </p:nvSpPr>
        <p:spPr>
          <a:xfrm>
            <a:off x="1805487" y="2656642"/>
            <a:ext cx="5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음성</a:t>
            </a:r>
            <a:endParaRPr lang="ko-KR" altLang="en-US" sz="1400" b="1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5C1DC29-214D-4A9B-8B50-FB9E14EBACA0}"/>
              </a:ext>
            </a:extLst>
          </p:cNvPr>
          <p:cNvCxnSpPr/>
          <p:nvPr/>
        </p:nvCxnSpPr>
        <p:spPr>
          <a:xfrm flipV="1">
            <a:off x="6327581" y="2193989"/>
            <a:ext cx="773557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CCD7B48-4409-4F5D-BB81-42F3E2536AF9}"/>
              </a:ext>
            </a:extLst>
          </p:cNvPr>
          <p:cNvCxnSpPr/>
          <p:nvPr/>
        </p:nvCxnSpPr>
        <p:spPr>
          <a:xfrm flipV="1">
            <a:off x="6329064" y="2612716"/>
            <a:ext cx="773557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F6A778-73ED-46B5-ABF7-9DD29C1D827F}"/>
              </a:ext>
            </a:extLst>
          </p:cNvPr>
          <p:cNvSpPr txBox="1"/>
          <p:nvPr/>
        </p:nvSpPr>
        <p:spPr>
          <a:xfrm>
            <a:off x="6413005" y="1919792"/>
            <a:ext cx="5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영상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DAD2F-372E-46CB-A5F4-F24F42A306A3}"/>
              </a:ext>
            </a:extLst>
          </p:cNvPr>
          <p:cNvSpPr txBox="1"/>
          <p:nvPr/>
        </p:nvSpPr>
        <p:spPr>
          <a:xfrm>
            <a:off x="6414482" y="2356277"/>
            <a:ext cx="5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음성</a:t>
            </a:r>
            <a:endParaRPr lang="ko-KR" altLang="en-US" sz="1400" b="1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651F4C-5AD8-4C68-92CC-F079D8A7A62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860853" y="3218773"/>
            <a:ext cx="0" cy="472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86E89A-3220-4482-BA40-E3F66410B600}"/>
              </a:ext>
            </a:extLst>
          </p:cNvPr>
          <p:cNvCxnSpPr>
            <a:cxnSpLocks/>
          </p:cNvCxnSpPr>
          <p:nvPr/>
        </p:nvCxnSpPr>
        <p:spPr>
          <a:xfrm>
            <a:off x="5934007" y="3218773"/>
            <a:ext cx="0" cy="4725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1B37F8-5D10-4155-AA92-870A6CA736BD}"/>
              </a:ext>
            </a:extLst>
          </p:cNvPr>
          <p:cNvSpPr/>
          <p:nvPr/>
        </p:nvSpPr>
        <p:spPr>
          <a:xfrm>
            <a:off x="2574519" y="3691333"/>
            <a:ext cx="584020" cy="438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DC 12v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7DB4A5-A591-4939-8C8B-219805DFEE5F}"/>
              </a:ext>
            </a:extLst>
          </p:cNvPr>
          <p:cNvSpPr/>
          <p:nvPr/>
        </p:nvSpPr>
        <p:spPr>
          <a:xfrm>
            <a:off x="5632243" y="3641635"/>
            <a:ext cx="584020" cy="438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DC 12v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51C7776A-E50D-4F01-8F27-591252B7326B}"/>
              </a:ext>
            </a:extLst>
          </p:cNvPr>
          <p:cNvSpPr/>
          <p:nvPr/>
        </p:nvSpPr>
        <p:spPr>
          <a:xfrm>
            <a:off x="681038" y="4381719"/>
            <a:ext cx="1946752" cy="1690605"/>
          </a:xfrm>
          <a:prstGeom prst="borderCallout2">
            <a:avLst>
              <a:gd name="adj1" fmla="val -1812"/>
              <a:gd name="adj2" fmla="val 50028"/>
              <a:gd name="adj3" fmla="val -36391"/>
              <a:gd name="adj4" fmla="val 66008"/>
              <a:gd name="adj5" fmla="val -68819"/>
              <a:gd name="adj6" fmla="val 946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AA4B98D-86FF-4372-AE87-C822DD0D8CD2}"/>
              </a:ext>
            </a:extLst>
          </p:cNvPr>
          <p:cNvCxnSpPr>
            <a:cxnSpLocks/>
          </p:cNvCxnSpPr>
          <p:nvPr/>
        </p:nvCxnSpPr>
        <p:spPr>
          <a:xfrm flipV="1">
            <a:off x="1367318" y="4841018"/>
            <a:ext cx="509578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919E3D8-4185-42BA-B665-F2B4899C0048}"/>
              </a:ext>
            </a:extLst>
          </p:cNvPr>
          <p:cNvCxnSpPr>
            <a:cxnSpLocks/>
          </p:cNvCxnSpPr>
          <p:nvPr/>
        </p:nvCxnSpPr>
        <p:spPr>
          <a:xfrm flipV="1">
            <a:off x="1359917" y="5099954"/>
            <a:ext cx="509578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9D79834-B059-4C57-99CE-4DB16D433FD8}"/>
              </a:ext>
            </a:extLst>
          </p:cNvPr>
          <p:cNvCxnSpPr>
            <a:cxnSpLocks/>
          </p:cNvCxnSpPr>
          <p:nvPr/>
        </p:nvCxnSpPr>
        <p:spPr>
          <a:xfrm flipV="1">
            <a:off x="1351045" y="5375159"/>
            <a:ext cx="509578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CC9239-0DB1-4B31-B725-4F90F65CC15B}"/>
              </a:ext>
            </a:extLst>
          </p:cNvPr>
          <p:cNvCxnSpPr>
            <a:cxnSpLocks/>
          </p:cNvCxnSpPr>
          <p:nvPr/>
        </p:nvCxnSpPr>
        <p:spPr>
          <a:xfrm flipV="1">
            <a:off x="1343644" y="5634095"/>
            <a:ext cx="509578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F585BED-94C7-4567-A2D4-0434D6097D41}"/>
              </a:ext>
            </a:extLst>
          </p:cNvPr>
          <p:cNvSpPr txBox="1"/>
          <p:nvPr/>
        </p:nvSpPr>
        <p:spPr>
          <a:xfrm>
            <a:off x="1832130" y="4671878"/>
            <a:ext cx="75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빨간색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0E34-CD71-4748-A127-51AFBCBC70B2}"/>
              </a:ext>
            </a:extLst>
          </p:cNvPr>
          <p:cNvSpPr txBox="1"/>
          <p:nvPr/>
        </p:nvSpPr>
        <p:spPr>
          <a:xfrm>
            <a:off x="1833611" y="4948569"/>
            <a:ext cx="73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노란색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FDF580-5F3E-4B26-8AC1-21E59E878604}"/>
              </a:ext>
            </a:extLst>
          </p:cNvPr>
          <p:cNvSpPr txBox="1"/>
          <p:nvPr/>
        </p:nvSpPr>
        <p:spPr>
          <a:xfrm>
            <a:off x="1843967" y="5243009"/>
            <a:ext cx="5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흰색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5C8BC5-63B0-43D0-87AB-A8EB078857E8}"/>
              </a:ext>
            </a:extLst>
          </p:cNvPr>
          <p:cNvSpPr txBox="1"/>
          <p:nvPr/>
        </p:nvSpPr>
        <p:spPr>
          <a:xfrm>
            <a:off x="1845443" y="5519697"/>
            <a:ext cx="73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검은색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9FD272-0B2C-410B-99B6-445AFDCDA1CD}"/>
              </a:ext>
            </a:extLst>
          </p:cNvPr>
          <p:cNvSpPr txBox="1"/>
          <p:nvPr/>
        </p:nvSpPr>
        <p:spPr>
          <a:xfrm>
            <a:off x="706145" y="4699989"/>
            <a:ext cx="75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+ 12V</a:t>
            </a:r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2A66E4-FF0B-43FC-896D-2A1DB6F99C0F}"/>
              </a:ext>
            </a:extLst>
          </p:cNvPr>
          <p:cNvSpPr txBox="1"/>
          <p:nvPr/>
        </p:nvSpPr>
        <p:spPr>
          <a:xfrm>
            <a:off x="707626" y="4976680"/>
            <a:ext cx="73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영상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62B095-440F-4032-8113-1FABCEDB5144}"/>
              </a:ext>
            </a:extLst>
          </p:cNvPr>
          <p:cNvSpPr txBox="1"/>
          <p:nvPr/>
        </p:nvSpPr>
        <p:spPr>
          <a:xfrm>
            <a:off x="717982" y="5271120"/>
            <a:ext cx="57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음성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174627-30E7-42D9-951D-D8DC7B773775}"/>
              </a:ext>
            </a:extLst>
          </p:cNvPr>
          <p:cNvSpPr txBox="1"/>
          <p:nvPr/>
        </p:nvSpPr>
        <p:spPr>
          <a:xfrm>
            <a:off x="719458" y="5547808"/>
            <a:ext cx="73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접지</a:t>
            </a:r>
            <a:r>
              <a:rPr lang="en-US" altLang="ko-KR" sz="1400" b="1" dirty="0"/>
              <a:t>(-)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1C0192-6144-4DA3-9BA9-5EE048379D4D}"/>
              </a:ext>
            </a:extLst>
          </p:cNvPr>
          <p:cNvSpPr txBox="1"/>
          <p:nvPr/>
        </p:nvSpPr>
        <p:spPr>
          <a:xfrm>
            <a:off x="2803325" y="4751385"/>
            <a:ext cx="5778121" cy="12806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송신기를 배터리로 사용할 경우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평균 </a:t>
            </a:r>
            <a:r>
              <a:rPr lang="en-US" altLang="ko-KR" sz="1400" dirty="0"/>
              <a:t>500mA </a:t>
            </a:r>
            <a:r>
              <a:rPr lang="ko-KR" altLang="en-US" sz="1400" dirty="0"/>
              <a:t>전류 소모를 기준으로  </a:t>
            </a:r>
            <a:r>
              <a:rPr lang="en-US" altLang="ko-KR" sz="1400" dirty="0"/>
              <a:t>-&gt; 2,000mA</a:t>
            </a:r>
            <a:r>
              <a:rPr lang="ko-KR" altLang="en-US" sz="1400" dirty="0"/>
              <a:t>배터리 </a:t>
            </a:r>
            <a:r>
              <a:rPr lang="en-US" altLang="ko-KR" sz="1400" dirty="0"/>
              <a:t>= 4</a:t>
            </a:r>
            <a:r>
              <a:rPr lang="ko-KR" altLang="en-US" sz="1400" dirty="0"/>
              <a:t>시간 사용 가능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열이 발생하므로 </a:t>
            </a:r>
            <a:r>
              <a:rPr lang="ko-KR" altLang="en-US" sz="1400" b="1" dirty="0" err="1"/>
              <a:t>설치시</a:t>
            </a:r>
            <a:r>
              <a:rPr lang="ko-KR" altLang="en-US" sz="1400" b="1" dirty="0"/>
              <a:t> 방열에 대한 대책이 필요함</a:t>
            </a:r>
          </a:p>
        </p:txBody>
      </p:sp>
    </p:spTree>
    <p:extLst>
      <p:ext uri="{BB962C8B-B14F-4D97-AF65-F5344CB8AC3E}">
        <p14:creationId xmlns:p14="http://schemas.microsoft.com/office/powerpoint/2010/main" val="312484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dirty="0" err="1"/>
              <a:t>조립</a:t>
            </a:r>
            <a:r>
              <a:rPr lang="en-US" dirty="0"/>
              <a:t>) 예</a:t>
            </a:r>
            <a:endParaRPr dirty="0"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2D3E007-7FED-4988-82F0-96BA7CCFE459}" type="datetime1">
              <a:rPr lang="ko-KR" altLang="en-US" smtClean="0"/>
              <a:t>2019-09-04</a:t>
            </a:fld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99FF39-D25E-4146-81EC-9D777BB2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14931" y="412683"/>
            <a:ext cx="4877360" cy="68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2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en-US" dirty="0" err="1"/>
              <a:t>조립</a:t>
            </a:r>
            <a:r>
              <a:rPr lang="en-US" dirty="0"/>
              <a:t>) 예</a:t>
            </a:r>
            <a:endParaRPr dirty="0"/>
          </a:p>
        </p:txBody>
      </p:sp>
      <p:sp>
        <p:nvSpPr>
          <p:cNvPr id="156" name="Google Shape;15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2D3E007-7FED-4988-82F0-96BA7CCFE459}" type="datetime1">
              <a:rPr lang="ko-KR" altLang="en-US" smtClean="0"/>
              <a:t>2019-09-04</a:t>
            </a:fld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12</a:t>
            </a:r>
            <a:r>
              <a:rPr lang="ko-KR" altLang="en-US"/>
              <a:t>채널 무선 영상 송수신기</a:t>
            </a: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10BD83-5982-4A23-A70E-6202EC5D1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64" y="1645220"/>
            <a:ext cx="7787725" cy="4153453"/>
          </a:xfrm>
          <a:prstGeom prst="rect">
            <a:avLst/>
          </a:prstGeom>
        </p:spPr>
      </p:pic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48A22A3-14DE-4600-855C-CB3CC224E236}"/>
              </a:ext>
            </a:extLst>
          </p:cNvPr>
          <p:cNvSpPr/>
          <p:nvPr/>
        </p:nvSpPr>
        <p:spPr>
          <a:xfrm>
            <a:off x="4320209" y="5340626"/>
            <a:ext cx="1998277" cy="357879"/>
          </a:xfrm>
          <a:custGeom>
            <a:avLst/>
            <a:gdLst>
              <a:gd name="connsiteX0" fmla="*/ 0 w 1998277"/>
              <a:gd name="connsiteY0" fmla="*/ 185531 h 357879"/>
              <a:gd name="connsiteX1" fmla="*/ 119269 w 1998277"/>
              <a:gd name="connsiteY1" fmla="*/ 344557 h 357879"/>
              <a:gd name="connsiteX2" fmla="*/ 377687 w 1998277"/>
              <a:gd name="connsiteY2" fmla="*/ 344557 h 357879"/>
              <a:gd name="connsiteX3" fmla="*/ 762000 w 1998277"/>
              <a:gd name="connsiteY3" fmla="*/ 357809 h 357879"/>
              <a:gd name="connsiteX4" fmla="*/ 1199321 w 1998277"/>
              <a:gd name="connsiteY4" fmla="*/ 337931 h 357879"/>
              <a:gd name="connsiteX5" fmla="*/ 1583634 w 1998277"/>
              <a:gd name="connsiteY5" fmla="*/ 351183 h 357879"/>
              <a:gd name="connsiteX6" fmla="*/ 1881808 w 1998277"/>
              <a:gd name="connsiteY6" fmla="*/ 311426 h 357879"/>
              <a:gd name="connsiteX7" fmla="*/ 1954695 w 1998277"/>
              <a:gd name="connsiteY7" fmla="*/ 165652 h 357879"/>
              <a:gd name="connsiteX8" fmla="*/ 1994452 w 1998277"/>
              <a:gd name="connsiteY8" fmla="*/ 39757 h 357879"/>
              <a:gd name="connsiteX9" fmla="*/ 1994452 w 1998277"/>
              <a:gd name="connsiteY9" fmla="*/ 0 h 35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98277" h="357879">
                <a:moveTo>
                  <a:pt x="0" y="185531"/>
                </a:moveTo>
                <a:cubicBezTo>
                  <a:pt x="28160" y="251792"/>
                  <a:pt x="56321" y="318053"/>
                  <a:pt x="119269" y="344557"/>
                </a:cubicBezTo>
                <a:cubicBezTo>
                  <a:pt x="182217" y="371061"/>
                  <a:pt x="270565" y="342348"/>
                  <a:pt x="377687" y="344557"/>
                </a:cubicBezTo>
                <a:cubicBezTo>
                  <a:pt x="484809" y="346766"/>
                  <a:pt x="625061" y="358913"/>
                  <a:pt x="762000" y="357809"/>
                </a:cubicBezTo>
                <a:cubicBezTo>
                  <a:pt x="898939" y="356705"/>
                  <a:pt x="1062382" y="339035"/>
                  <a:pt x="1199321" y="337931"/>
                </a:cubicBezTo>
                <a:cubicBezTo>
                  <a:pt x="1336260" y="336827"/>
                  <a:pt x="1469886" y="355600"/>
                  <a:pt x="1583634" y="351183"/>
                </a:cubicBezTo>
                <a:cubicBezTo>
                  <a:pt x="1697382" y="346766"/>
                  <a:pt x="1819965" y="342348"/>
                  <a:pt x="1881808" y="311426"/>
                </a:cubicBezTo>
                <a:cubicBezTo>
                  <a:pt x="1943651" y="280504"/>
                  <a:pt x="1935921" y="210930"/>
                  <a:pt x="1954695" y="165652"/>
                </a:cubicBezTo>
                <a:cubicBezTo>
                  <a:pt x="1973469" y="120374"/>
                  <a:pt x="1987826" y="67366"/>
                  <a:pt x="1994452" y="39757"/>
                </a:cubicBezTo>
                <a:cubicBezTo>
                  <a:pt x="2001078" y="12148"/>
                  <a:pt x="1997765" y="6074"/>
                  <a:pt x="1994452" y="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6EF0ED58-1D9D-4F6B-8034-40A7FA753CA7}"/>
              </a:ext>
            </a:extLst>
          </p:cNvPr>
          <p:cNvSpPr/>
          <p:nvPr/>
        </p:nvSpPr>
        <p:spPr>
          <a:xfrm>
            <a:off x="1262247" y="3711032"/>
            <a:ext cx="1282170" cy="1311542"/>
          </a:xfrm>
          <a:prstGeom prst="borderCallout2">
            <a:avLst>
              <a:gd name="adj1" fmla="val 34750"/>
              <a:gd name="adj2" fmla="val 98865"/>
              <a:gd name="adj3" fmla="val 21417"/>
              <a:gd name="adj4" fmla="val 122530"/>
              <a:gd name="adj5" fmla="val 43833"/>
              <a:gd name="adj6" fmla="val 20932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수신채널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송신채널과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같도록 설정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우측 버튼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2EF3F1-6288-42B8-84BC-E091E1458346}"/>
              </a:ext>
            </a:extLst>
          </p:cNvPr>
          <p:cNvSpPr/>
          <p:nvPr/>
        </p:nvSpPr>
        <p:spPr>
          <a:xfrm>
            <a:off x="6501721" y="2776330"/>
            <a:ext cx="1570382" cy="47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A/V </a:t>
            </a:r>
            <a:r>
              <a:rPr lang="ko-KR" altLang="en-US" dirty="0"/>
              <a:t>모니터</a:t>
            </a:r>
          </a:p>
        </p:txBody>
      </p:sp>
    </p:spTree>
    <p:extLst>
      <p:ext uri="{BB962C8B-B14F-4D97-AF65-F5344CB8AC3E}">
        <p14:creationId xmlns:p14="http://schemas.microsoft.com/office/powerpoint/2010/main" val="58839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12730</TotalTime>
  <Words>305</Words>
  <Application>Microsoft Office PowerPoint</Application>
  <PresentationFormat>A4 용지(210x297mm)</PresentationFormat>
  <Paragraphs>88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aileronregular</vt:lpstr>
      <vt:lpstr>맑은 고딕</vt:lpstr>
      <vt:lpstr>Arial</vt:lpstr>
      <vt:lpstr>Calibri</vt:lpstr>
      <vt:lpstr>Consolas</vt:lpstr>
      <vt:lpstr>Times New Roman</vt:lpstr>
      <vt:lpstr>Office 테마</vt:lpstr>
      <vt:lpstr>디자인 사용자 지정</vt:lpstr>
      <vt:lpstr>무선 영상 송수신기 메뉴얼</vt:lpstr>
      <vt:lpstr>무선 영상 송수신기 사양</vt:lpstr>
      <vt:lpstr>Fox-215A A/V 송수신기</vt:lpstr>
      <vt:lpstr>Fox-215A A/V 송수신기</vt:lpstr>
      <vt:lpstr>통신거리 안테나 설계 참고 싸이트</vt:lpstr>
      <vt:lpstr>무선 영상 송수신기 설치</vt:lpstr>
      <vt:lpstr>설치 (조립) 예</vt:lpstr>
      <vt:lpstr>설치 (조립) 예</vt:lpstr>
      <vt:lpstr>설치 (조립) 예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보 이스</cp:lastModifiedBy>
  <cp:revision>1877</cp:revision>
  <cp:lastPrinted>2019-09-04T05:20:25Z</cp:lastPrinted>
  <dcterms:created xsi:type="dcterms:W3CDTF">2018-03-04T04:23:51Z</dcterms:created>
  <dcterms:modified xsi:type="dcterms:W3CDTF">2019-09-04T06:05:29Z</dcterms:modified>
</cp:coreProperties>
</file>