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4" r:id="rId4"/>
    <p:sldId id="263" r:id="rId5"/>
    <p:sldId id="260" r:id="rId6"/>
    <p:sldId id="259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6600"/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114" d="100"/>
          <a:sy n="114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6-04T21:58:58.122" v="36271" actId="27636"/>
      <pc:docMkLst>
        <pc:docMk/>
      </pc:docMkLst>
      <pc:sldChg chg="modSp modTransition">
        <pc:chgData name="sun above" userId="af778d66278731e4" providerId="LiveId" clId="{552B5A4A-72AE-459A-85B2-74401FBF69C3}" dt="2019-05-31T21:50:32.903" v="34127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31T21:50:32.903" v="34127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41204248" sldId="272"/>
        </pc:sldMkLst>
        <pc:spChg chg="mod">
          <ac:chgData name="sun above" userId="af778d66278731e4" providerId="LiveId" clId="{552B5A4A-72AE-459A-85B2-74401FBF69C3}" dt="2019-04-01T05:19:33.911" v="10664" actId="14"/>
          <ac:spMkLst>
            <pc:docMk/>
            <pc:sldMk cId="3141204248" sldId="27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880785744" sldId="273"/>
        </pc:sldMkLst>
        <pc:spChg chg="mod">
          <ac:chgData name="sun above" userId="af778d66278731e4" providerId="LiveId" clId="{552B5A4A-72AE-459A-85B2-74401FBF69C3}" dt="2019-04-02T22:04:33.982" v="12897"/>
          <ac:spMkLst>
            <pc:docMk/>
            <pc:sldMk cId="2880785744" sldId="273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374197" sldId="2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87750834" sldId="2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1027239" sldId="28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63140761" sldId="28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83897351" sldId="285"/>
        </pc:sldMkLst>
        <pc:spChg chg="mod">
          <ac:chgData name="sun above" userId="af778d66278731e4" providerId="LiveId" clId="{552B5A4A-72AE-459A-85B2-74401FBF69C3}" dt="2019-04-04T22:56:05.402" v="13523" actId="404"/>
          <ac:spMkLst>
            <pc:docMk/>
            <pc:sldMk cId="2083897351" sldId="2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40126988" sldId="286"/>
        </pc:sldMkLst>
        <pc:spChg chg="mod">
          <ac:chgData name="sun above" userId="af778d66278731e4" providerId="LiveId" clId="{552B5A4A-72AE-459A-85B2-74401FBF69C3}" dt="2019-03-31T14:49:16.111" v="7499" actId="27636"/>
          <ac:spMkLst>
            <pc:docMk/>
            <pc:sldMk cId="940126988" sldId="28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1T05:22:36.770" v="10719" actId="6549"/>
          <ac:spMkLst>
            <pc:docMk/>
            <pc:sldMk cId="940126988" sldId="286"/>
            <ac:spMk id="8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694024807" sldId="295"/>
        </pc:sldMkLst>
        <pc:spChg chg="mod">
          <ac:chgData name="sun above" userId="af778d66278731e4" providerId="LiveId" clId="{552B5A4A-72AE-459A-85B2-74401FBF69C3}" dt="2019-04-01T05:34:48.022" v="10907" actId="207"/>
          <ac:spMkLst>
            <pc:docMk/>
            <pc:sldMk cId="694024807" sldId="29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27750149" sldId="300"/>
        </pc:sldMkLst>
        <pc:spChg chg="mod">
          <ac:chgData name="sun above" userId="af778d66278731e4" providerId="LiveId" clId="{552B5A4A-72AE-459A-85B2-74401FBF69C3}" dt="2019-04-07T09:54:22.048" v="25628" actId="6549"/>
          <ac:spMkLst>
            <pc:docMk/>
            <pc:sldMk cId="927750149" sldId="3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24686747" sldId="306"/>
        </pc:sldMkLst>
        <pc:graphicFrameChg chg="mod modGraphic">
          <ac:chgData name="sun above" userId="af778d66278731e4" providerId="LiveId" clId="{552B5A4A-72AE-459A-85B2-74401FBF69C3}" dt="2019-03-25T16:10:42.957" v="930"/>
          <ac:graphicFrameMkLst>
            <pc:docMk/>
            <pc:sldMk cId="1324686747" sldId="30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86410670" sldId="307"/>
        </pc:sldMkLst>
        <pc:graphicFrameChg chg="mod modGraphic">
          <ac:chgData name="sun above" userId="af778d66278731e4" providerId="LiveId" clId="{552B5A4A-72AE-459A-85B2-74401FBF69C3}" dt="2019-04-07T09:54:42.740" v="25632" actId="20577"/>
          <ac:graphicFrameMkLst>
            <pc:docMk/>
            <pc:sldMk cId="1286410670" sldId="30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70410107" sldId="309"/>
        </pc:sldMkLst>
        <pc:graphicFrameChg chg="mod modGraphic">
          <ac:chgData name="sun above" userId="af778d66278731e4" providerId="LiveId" clId="{552B5A4A-72AE-459A-85B2-74401FBF69C3}" dt="2019-03-25T16:16:14.703" v="1229" actId="14734"/>
          <ac:graphicFrameMkLst>
            <pc:docMk/>
            <pc:sldMk cId="870410107" sldId="309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76727400" sldId="311"/>
        </pc:sldMkLst>
        <pc:graphicFrameChg chg="mod modGraphic">
          <ac:chgData name="sun above" userId="af778d66278731e4" providerId="LiveId" clId="{552B5A4A-72AE-459A-85B2-74401FBF69C3}" dt="2019-03-25T16:12:17.081" v="1001" actId="20577"/>
          <ac:graphicFrameMkLst>
            <pc:docMk/>
            <pc:sldMk cId="3676727400" sldId="311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443996435" sldId="316"/>
        </pc:sldMkLst>
        <pc:spChg chg="mod">
          <ac:chgData name="sun above" userId="af778d66278731e4" providerId="LiveId" clId="{552B5A4A-72AE-459A-85B2-74401FBF69C3}" dt="2019-03-31T15:08:21.798" v="7914" actId="14100"/>
          <ac:spMkLst>
            <pc:docMk/>
            <pc:sldMk cId="2443996435" sldId="316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97250903" sldId="317"/>
        </pc:sldMkLst>
        <pc:spChg chg="mod">
          <ac:chgData name="sun above" userId="af778d66278731e4" providerId="LiveId" clId="{552B5A4A-72AE-459A-85B2-74401FBF69C3}" dt="2019-04-05T16:11:37.886" v="20692" actId="207"/>
          <ac:spMkLst>
            <pc:docMk/>
            <pc:sldMk cId="1697250903" sldId="317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40.742" v="20693" actId="207"/>
          <ac:spMkLst>
            <pc:docMk/>
            <pc:sldMk cId="1697250903" sldId="317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25T14:54:50.162" v="55" actId="14100"/>
          <ac:spMkLst>
            <pc:docMk/>
            <pc:sldMk cId="1697250903" sldId="317"/>
            <ac:spMk id="9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043029512" sldId="318"/>
        </pc:sldMkLst>
        <pc:spChg chg="mod">
          <ac:chgData name="sun above" userId="af778d66278731e4" providerId="LiveId" clId="{552B5A4A-72AE-459A-85B2-74401FBF69C3}" dt="2019-04-04T22:59:28.478" v="13557" actId="404"/>
          <ac:spMkLst>
            <pc:docMk/>
            <pc:sldMk cId="2043029512" sldId="318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226674650" sldId="31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173493867" sldId="320"/>
        </pc:sldMkLst>
        <pc:spChg chg="mod">
          <ac:chgData name="sun above" userId="af778d66278731e4" providerId="LiveId" clId="{552B5A4A-72AE-459A-85B2-74401FBF69C3}" dt="2019-04-04T04:52:56.503" v="13033" actId="313"/>
          <ac:spMkLst>
            <pc:docMk/>
            <pc:sldMk cId="3173493867" sldId="3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2:04.637" v="24460" actId="20577"/>
          <ac:spMkLst>
            <pc:docMk/>
            <pc:sldMk cId="3173493867" sldId="320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3548716734" sldId="321"/>
        </pc:sldMkLst>
        <pc:spChg chg="mod">
          <ac:chgData name="sun above" userId="af778d66278731e4" providerId="LiveId" clId="{552B5A4A-72AE-459A-85B2-74401FBF69C3}" dt="2019-04-04T04:53:52.512" v="13049" actId="20577"/>
          <ac:spMkLst>
            <pc:docMk/>
            <pc:sldMk cId="3548716734" sldId="3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1:24.164" v="25670" actId="20577"/>
          <ac:spMkLst>
            <pc:docMk/>
            <pc:sldMk cId="3548716734" sldId="32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303756132" sldId="322"/>
        </pc:sldMkLst>
        <pc:spChg chg="mod">
          <ac:chgData name="sun above" userId="af778d66278731e4" providerId="LiveId" clId="{552B5A4A-72AE-459A-85B2-74401FBF69C3}" dt="2019-03-31T19:52:45.321" v="8605"/>
          <ac:spMkLst>
            <pc:docMk/>
            <pc:sldMk cId="2303756132" sldId="3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4:31.386" v="12831" actId="20577"/>
          <ac:spMkLst>
            <pc:docMk/>
            <pc:sldMk cId="2303756132" sldId="322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48:14.891" v="11124" actId="1076"/>
          <ac:picMkLst>
            <pc:docMk/>
            <pc:sldMk cId="2303756132" sldId="322"/>
            <ac:picMk id="5" creationId="{50D3747F-6E92-4849-9AF4-B54A6C540C50}"/>
          </ac:picMkLst>
        </pc:picChg>
        <pc:picChg chg="add mod">
          <ac:chgData name="sun above" userId="af778d66278731e4" providerId="LiveId" clId="{552B5A4A-72AE-459A-85B2-74401FBF69C3}" dt="2019-04-01T05:49:49.040" v="11132" actId="1076"/>
          <ac:picMkLst>
            <pc:docMk/>
            <pc:sldMk cId="2303756132" sldId="322"/>
            <ac:picMk id="8" creationId="{2FED7EC2-1F5F-4A2D-805C-497113AA2731}"/>
          </ac:picMkLst>
        </pc:picChg>
        <pc:picChg chg="add del">
          <ac:chgData name="sun above" userId="af778d66278731e4" providerId="LiveId" clId="{552B5A4A-72AE-459A-85B2-74401FBF69C3}" dt="2019-04-01T05:39:49.640" v="10994"/>
          <ac:picMkLst>
            <pc:docMk/>
            <pc:sldMk cId="2303756132" sldId="322"/>
            <ac:picMk id="1026" creationId="{96ED592B-AFBF-430B-B254-90D5BF5DFEC6}"/>
          </ac:picMkLst>
        </pc:picChg>
        <pc:picChg chg="add del mod">
          <ac:chgData name="sun above" userId="af778d66278731e4" providerId="LiveId" clId="{552B5A4A-72AE-459A-85B2-74401FBF69C3}" dt="2019-03-29T22:22:26.725" v="5046"/>
          <ac:picMkLst>
            <pc:docMk/>
            <pc:sldMk cId="2303756132" sldId="322"/>
            <ac:picMk id="1026" creationId="{CA96D3E4-31E7-4CA6-9EEE-081381E62450}"/>
          </ac:picMkLst>
        </pc:picChg>
        <pc:picChg chg="add del mod">
          <ac:chgData name="sun above" userId="af778d66278731e4" providerId="LiveId" clId="{552B5A4A-72AE-459A-85B2-74401FBF69C3}" dt="2019-04-01T05:49:36.203" v="11126" actId="478"/>
          <ac:picMkLst>
            <pc:docMk/>
            <pc:sldMk cId="2303756132" sldId="322"/>
            <ac:picMk id="1028" creationId="{B31649D1-B52C-44F4-84CE-FBCD67F89529}"/>
          </ac:picMkLst>
        </pc:pic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684790575" sldId="323"/>
        </pc:sldMkLst>
        <pc:spChg chg="mod">
          <ac:chgData name="sun above" userId="af778d66278731e4" providerId="LiveId" clId="{552B5A4A-72AE-459A-85B2-74401FBF69C3}" dt="2019-04-04T23:03:45.623" v="13640"/>
          <ac:spMkLst>
            <pc:docMk/>
            <pc:sldMk cId="1684790575" sldId="32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2T19:15:44.539" v="12873" actId="20577"/>
          <ac:spMkLst>
            <pc:docMk/>
            <pc:sldMk cId="1684790575" sldId="323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01T05:51:19.934" v="11139" actId="1076"/>
          <ac:picMkLst>
            <pc:docMk/>
            <pc:sldMk cId="1684790575" sldId="323"/>
            <ac:picMk id="8" creationId="{09FBB32E-2AA2-45D2-9B37-695651612488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353465830" sldId="324"/>
        </pc:sldMkLst>
        <pc:spChg chg="mod">
          <ac:chgData name="sun above" userId="af778d66278731e4" providerId="LiveId" clId="{552B5A4A-72AE-459A-85B2-74401FBF69C3}" dt="2019-03-31T19:54:02.257" v="8639"/>
          <ac:spMkLst>
            <pc:docMk/>
            <pc:sldMk cId="1353465830" sldId="32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8T20:05:00.898" v="25783" actId="20577"/>
          <ac:spMkLst>
            <pc:docMk/>
            <pc:sldMk cId="1353465830" sldId="324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12T00:07:14.494" v="26315" actId="403"/>
        <pc:sldMkLst>
          <pc:docMk/>
          <pc:sldMk cId="2452963452" sldId="325"/>
        </pc:sldMkLst>
        <pc:spChg chg="mod">
          <ac:chgData name="sun above" userId="af778d66278731e4" providerId="LiveId" clId="{552B5A4A-72AE-459A-85B2-74401FBF69C3}" dt="2019-04-12T00:07:14.494" v="26315" actId="403"/>
          <ac:spMkLst>
            <pc:docMk/>
            <pc:sldMk cId="2452963452" sldId="32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51:28.110" v="10279" actId="6549"/>
          <ac:spMkLst>
            <pc:docMk/>
            <pc:sldMk cId="2452963452" sldId="32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0440974" sldId="326"/>
        </pc:sldMkLst>
        <pc:spChg chg="mod">
          <ac:chgData name="sun above" userId="af778d66278731e4" providerId="LiveId" clId="{552B5A4A-72AE-459A-85B2-74401FBF69C3}" dt="2019-04-02T19:04:37.004" v="12761" actId="20577"/>
          <ac:spMkLst>
            <pc:docMk/>
            <pc:sldMk cId="340440974" sldId="326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4T04:50:46.012" v="12976" actId="6549"/>
          <ac:graphicFrameMkLst>
            <pc:docMk/>
            <pc:sldMk cId="340440974" sldId="326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1:49.785" v="26266" actId="6549"/>
        <pc:sldMkLst>
          <pc:docMk/>
          <pc:sldMk cId="1167726987" sldId="327"/>
        </pc:sldMkLst>
        <pc:spChg chg="mod">
          <ac:chgData name="sun above" userId="af778d66278731e4" providerId="LiveId" clId="{552B5A4A-72AE-459A-85B2-74401FBF69C3}" dt="2019-04-02T19:04:42.615" v="12766" actId="20577"/>
          <ac:spMkLst>
            <pc:docMk/>
            <pc:sldMk cId="1167726987" sldId="327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2T00:01:49.785" v="26266" actId="6549"/>
          <ac:graphicFrameMkLst>
            <pc:docMk/>
            <pc:sldMk cId="1167726987" sldId="327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5599659" sldId="328"/>
        </pc:sldMkLst>
        <pc:spChg chg="mod">
          <ac:chgData name="sun above" userId="af778d66278731e4" providerId="LiveId" clId="{552B5A4A-72AE-459A-85B2-74401FBF69C3}" dt="2019-04-02T19:04:48.622" v="12773" actId="20577"/>
          <ac:spMkLst>
            <pc:docMk/>
            <pc:sldMk cId="15599659" sldId="32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44:09.396" v="5730" actId="1076"/>
          <ac:spMkLst>
            <pc:docMk/>
            <pc:sldMk cId="15599659" sldId="328"/>
            <ac:spMk id="3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5:17:04.133" v="18598" actId="6549"/>
          <ac:graphicFrameMkLst>
            <pc:docMk/>
            <pc:sldMk cId="15599659" sldId="328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14525038" sldId="330"/>
        </pc:sldMkLst>
        <pc:spChg chg="mod">
          <ac:chgData name="sun above" userId="af778d66278731e4" providerId="LiveId" clId="{552B5A4A-72AE-459A-85B2-74401FBF69C3}" dt="2019-04-02T19:05:03.577" v="12795" actId="20577"/>
          <ac:spMkLst>
            <pc:docMk/>
            <pc:sldMk cId="714525038" sldId="330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8:00.635" v="20730" actId="6549"/>
          <ac:graphicFrameMkLst>
            <pc:docMk/>
            <pc:sldMk cId="714525038" sldId="330"/>
            <ac:graphicFrameMk id="8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4-12T00:03:16.435" v="26273" actId="20577"/>
        <pc:sldMkLst>
          <pc:docMk/>
          <pc:sldMk cId="1900250442" sldId="331"/>
        </pc:sldMkLst>
        <pc:spChg chg="mod">
          <ac:chgData name="sun above" userId="af778d66278731e4" providerId="LiveId" clId="{552B5A4A-72AE-459A-85B2-74401FBF69C3}" dt="2019-04-12T00:03:16.435" v="26273" actId="20577"/>
          <ac:spMkLst>
            <pc:docMk/>
            <pc:sldMk cId="1900250442" sldId="33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5:48.131" v="15951"/>
          <ac:spMkLst>
            <pc:docMk/>
            <pc:sldMk cId="1900250442" sldId="331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3-31T19:57:57.828" v="8744" actId="20577"/>
          <ac:spMkLst>
            <pc:docMk/>
            <pc:sldMk cId="1900250442" sldId="331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045624807" sldId="332"/>
        </pc:sldMkLst>
        <pc:spChg chg="mod">
          <ac:chgData name="sun above" userId="af778d66278731e4" providerId="LiveId" clId="{552B5A4A-72AE-459A-85B2-74401FBF69C3}" dt="2019-04-05T13:26:52.239" v="15960"/>
          <ac:spMkLst>
            <pc:docMk/>
            <pc:sldMk cId="4045624807" sldId="33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0:55:59.883" v="9823" actId="20577"/>
          <ac:spMkLst>
            <pc:docMk/>
            <pc:sldMk cId="4045624807" sldId="33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09931082" sldId="333"/>
        </pc:sldMkLst>
        <pc:spChg chg="mod">
          <ac:chgData name="sun above" userId="af778d66278731e4" providerId="LiveId" clId="{552B5A4A-72AE-459A-85B2-74401FBF69C3}" dt="2019-03-31T20:04:47.474" v="8998"/>
          <ac:spMkLst>
            <pc:docMk/>
            <pc:sldMk cId="2609931082" sldId="33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3:29:53.040" v="16109" actId="20577"/>
          <ac:spMkLst>
            <pc:docMk/>
            <pc:sldMk cId="2609931082" sldId="333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11:51.716" v="20694" actId="207"/>
          <ac:spMkLst>
            <pc:docMk/>
            <pc:sldMk cId="2609931082" sldId="333"/>
            <ac:spMk id="7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959286194" sldId="335"/>
        </pc:sldMkLst>
        <pc:spChg chg="mod">
          <ac:chgData name="sun above" userId="af778d66278731e4" providerId="LiveId" clId="{552B5A4A-72AE-459A-85B2-74401FBF69C3}" dt="2019-04-01T06:20:43.908" v="11914"/>
          <ac:spMkLst>
            <pc:docMk/>
            <pc:sldMk cId="3959286194" sldId="33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04:40:51.217" v="12908" actId="27636"/>
          <ac:spMkLst>
            <pc:docMk/>
            <pc:sldMk cId="3959286194" sldId="33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1T06:21:27.698" v="11917" actId="478"/>
          <ac:spMkLst>
            <pc:docMk/>
            <pc:sldMk cId="3959286194" sldId="33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4T23:05:43.530" v="13712" actId="14100"/>
          <ac:spMkLst>
            <pc:docMk/>
            <pc:sldMk cId="3959286194" sldId="335"/>
            <ac:spMk id="9" creationId="{932D3657-3F96-4422-9ACE-AB5CEA65F13D}"/>
          </ac:spMkLst>
        </pc:spChg>
        <pc:graphicFrameChg chg="add mod modGraphic">
          <ac:chgData name="sun above" userId="af778d66278731e4" providerId="LiveId" clId="{552B5A4A-72AE-459A-85B2-74401FBF69C3}" dt="2019-04-04T23:06:02.253" v="13716" actId="14100"/>
          <ac:graphicFrameMkLst>
            <pc:docMk/>
            <pc:sldMk cId="3959286194" sldId="335"/>
            <ac:graphicFrameMk id="10" creationId="{C0363444-DAA0-42AC-87DB-AF6FF98E3825}"/>
          </ac:graphicFrameMkLst>
        </pc:graphicFrameChg>
      </pc:sldChg>
      <pc:sldChg chg="modSp modTransition">
        <pc:chgData name="sun above" userId="af778d66278731e4" providerId="LiveId" clId="{552B5A4A-72AE-459A-85B2-74401FBF69C3}" dt="2019-04-12T00:07:51.698" v="26317" actId="20577"/>
        <pc:sldMkLst>
          <pc:docMk/>
          <pc:sldMk cId="902935105" sldId="336"/>
        </pc:sldMkLst>
        <pc:spChg chg="mod">
          <ac:chgData name="sun above" userId="af778d66278731e4" providerId="LiveId" clId="{552B5A4A-72AE-459A-85B2-74401FBF69C3}" dt="2019-04-01T06:26:07.857" v="12074"/>
          <ac:spMkLst>
            <pc:docMk/>
            <pc:sldMk cId="902935105" sldId="33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2T00:07:51.698" v="26317" actId="20577"/>
          <ac:spMkLst>
            <pc:docMk/>
            <pc:sldMk cId="902935105" sldId="33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2456728711" sldId="338"/>
        </pc:sldMkLst>
        <pc:spChg chg="mod">
          <ac:chgData name="sun above" userId="af778d66278731e4" providerId="LiveId" clId="{552B5A4A-72AE-459A-85B2-74401FBF69C3}" dt="2019-04-05T13:31:27.510" v="16138" actId="20577"/>
          <ac:spMkLst>
            <pc:docMk/>
            <pc:sldMk cId="2456728711" sldId="338"/>
            <ac:spMk id="2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4T23:51:43.922" v="15545"/>
          <ac:spMkLst>
            <pc:docMk/>
            <pc:sldMk cId="2456728711" sldId="338"/>
            <ac:spMk id="7" creationId="{086A9079-44AE-4A50-8223-D29733D6E9F1}"/>
          </ac:spMkLst>
        </pc:spChg>
        <pc:spChg chg="mod">
          <ac:chgData name="sun above" userId="af778d66278731e4" providerId="LiveId" clId="{552B5A4A-72AE-459A-85B2-74401FBF69C3}" dt="2019-04-05T13:57:22.457" v="17538" actId="113"/>
          <ac:spMkLst>
            <pc:docMk/>
            <pc:sldMk cId="2456728711" sldId="338"/>
            <ac:spMk id="9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12T13:36:42.212" v="26788" actId="1076"/>
        <pc:sldMkLst>
          <pc:docMk/>
          <pc:sldMk cId="1261499584" sldId="339"/>
        </pc:sldMkLst>
        <pc:spChg chg="mod">
          <ac:chgData name="sun above" userId="af778d66278731e4" providerId="LiveId" clId="{552B5A4A-72AE-459A-85B2-74401FBF69C3}" dt="2019-04-04T23:41:35.408" v="15097" actId="20577"/>
          <ac:spMkLst>
            <pc:docMk/>
            <pc:sldMk cId="1261499584" sldId="339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3:53:19.192" v="15568" actId="478"/>
          <ac:spMkLst>
            <pc:docMk/>
            <pc:sldMk cId="1261499584" sldId="339"/>
            <ac:spMk id="3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" creationId="{215D719E-A9E7-47EF-A66E-411F5A2ED2B8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5" creationId="{5E120167-1C44-4F7D-970E-D84C3DAAE0F0}"/>
          </ac:spMkLst>
        </pc:spChg>
        <pc:spChg chg="del ord">
          <ac:chgData name="sun above" userId="af778d66278731e4" providerId="LiveId" clId="{552B5A4A-72AE-459A-85B2-74401FBF69C3}" dt="2019-04-04T23:49:31.748" v="15496" actId="478"/>
          <ac:spMkLst>
            <pc:docMk/>
            <pc:sldMk cId="1261499584" sldId="339"/>
            <ac:spMk id="7" creationId="{00000000-0000-0000-0000-00000000000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9" creationId="{66BBB466-8BC8-4589-AA29-940E3F98ED47}"/>
          </ac:spMkLst>
        </pc:spChg>
        <pc:spChg chg="add del mod">
          <ac:chgData name="sun above" userId="af778d66278731e4" providerId="LiveId" clId="{552B5A4A-72AE-459A-85B2-74401FBF69C3}" dt="2019-04-04T23:53:26.981" v="15571" actId="478"/>
          <ac:spMkLst>
            <pc:docMk/>
            <pc:sldMk cId="1261499584" sldId="339"/>
            <ac:spMk id="9" creationId="{D68C8A1B-6A14-495C-BF67-2041B930AFDD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0" creationId="{52B7E17B-8B1C-46CB-965E-2DF21360A3B9}"/>
          </ac:spMkLst>
        </pc:spChg>
        <pc:spChg chg="add del mod">
          <ac:chgData name="sun above" userId="af778d66278731e4" providerId="LiveId" clId="{552B5A4A-72AE-459A-85B2-74401FBF69C3}" dt="2019-04-04T23:53:21.788" v="15569"/>
          <ac:spMkLst>
            <pc:docMk/>
            <pc:sldMk cId="1261499584" sldId="339"/>
            <ac:spMk id="10" creationId="{DD4D9F1A-53A5-4E00-8B1D-0F43695B8B97}"/>
          </ac:spMkLst>
        </pc:spChg>
        <pc:spChg chg="add mod">
          <ac:chgData name="sun above" userId="af778d66278731e4" providerId="LiveId" clId="{552B5A4A-72AE-459A-85B2-74401FBF69C3}" dt="2019-04-12T13:34:54.067" v="26750" actId="27636"/>
          <ac:spMkLst>
            <pc:docMk/>
            <pc:sldMk cId="1261499584" sldId="339"/>
            <ac:spMk id="11" creationId="{6B522A59-3ED0-4563-82F1-8F8DEDAB6663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2" creationId="{1ABB5D54-92BE-4584-91B9-C200B344DE2B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3" creationId="{AB20B017-7B5F-49D3-BF9E-C81B6378C506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4" creationId="{80DF92EE-A68A-435B-9C90-D7F1723CDCA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5" creationId="{7EA2CD2B-8D2E-4D2A-A3ED-68D6EF52C94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6" creationId="{2E5AFBC4-0754-4D38-8E78-1CAA1848FD07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7" creationId="{A0FBC16D-9644-4D93-8AE9-84FB8906CB3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8" creationId="{8819122A-7934-4208-B408-509000499755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19" creationId="{B3B84035-F13A-497B-AE22-25429A8A6214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0" creationId="{6FE64661-0634-4EFA-BD74-F4E2A8FE6998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1" creationId="{F0DF9292-4B7F-4426-AE54-62636D62ED10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2" creationId="{5259FD03-BD96-4E89-9E41-CEE30EC3470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3" creationId="{BADE2FB8-8025-4D3F-8F1C-9B1B5B243C2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4" creationId="{561AB4BA-A799-425E-ACBB-34D45FD7FA06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5" creationId="{76A16995-F1E0-4013-96DD-A7E728B0842D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6" creationId="{7369E92F-462D-43FF-B834-A49FBB6DBFF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7" creationId="{96B15A5B-EDE9-4134-97BF-5D24EC59A1CF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28" creationId="{F09D350B-7DDD-4203-971D-7AE35DA73CEF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29" creationId="{CE37C43F-8A1D-4E6F-9EB0-FCC47EB25830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0" creationId="{CD5CF11F-3A86-46BC-9F83-C287CF19B049}"/>
          </ac:spMkLst>
        </pc:spChg>
        <pc:spChg chg="add mod topLvl">
          <ac:chgData name="sun above" userId="af778d66278731e4" providerId="LiveId" clId="{552B5A4A-72AE-459A-85B2-74401FBF69C3}" dt="2019-04-12T13:36:37.186" v="26787" actId="1076"/>
          <ac:spMkLst>
            <pc:docMk/>
            <pc:sldMk cId="1261499584" sldId="339"/>
            <ac:spMk id="35" creationId="{C62CCB8E-D82B-43BB-97AE-8967A32091B2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36" creationId="{2DA03745-6AFB-4BCD-AF45-1714B306DF06}"/>
          </ac:spMkLst>
        </pc:spChg>
        <pc:spChg chg="add mod">
          <ac:chgData name="sun above" userId="af778d66278731e4" providerId="LiveId" clId="{552B5A4A-72AE-459A-85B2-74401FBF69C3}" dt="2019-04-12T13:31:58.925" v="26719" actId="1076"/>
          <ac:spMkLst>
            <pc:docMk/>
            <pc:sldMk cId="1261499584" sldId="339"/>
            <ac:spMk id="45" creationId="{0947612E-558F-4C8A-B4F3-9C9E01FE086A}"/>
          </ac:spMkLst>
        </pc:spChg>
        <pc:spChg chg="add mod topLvl">
          <ac:chgData name="sun above" userId="af778d66278731e4" providerId="LiveId" clId="{552B5A4A-72AE-459A-85B2-74401FBF69C3}" dt="2019-04-12T13:36:42.212" v="26788" actId="1076"/>
          <ac:spMkLst>
            <pc:docMk/>
            <pc:sldMk cId="1261499584" sldId="339"/>
            <ac:spMk id="46" creationId="{8F0DBC88-6A3C-488D-B20E-387B1F6317E9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8" creationId="{5E3541C2-E0C7-4642-9118-BF2A0A2DC19B}"/>
          </ac:spMkLst>
        </pc:spChg>
        <pc:spChg chg="add mod topLvl">
          <ac:chgData name="sun above" userId="af778d66278731e4" providerId="LiveId" clId="{552B5A4A-72AE-459A-85B2-74401FBF69C3}" dt="2019-04-12T13:35:42.266" v="26774" actId="1035"/>
          <ac:spMkLst>
            <pc:docMk/>
            <pc:sldMk cId="1261499584" sldId="339"/>
            <ac:spMk id="49" creationId="{D1EF547D-E1E1-4E86-A372-4858EEDCCCC7}"/>
          </ac:spMkLst>
        </pc:spChg>
        <pc:spChg chg="add mod topLvl">
          <ac:chgData name="sun above" userId="af778d66278731e4" providerId="LiveId" clId="{552B5A4A-72AE-459A-85B2-74401FBF69C3}" dt="2019-04-12T13:36:11.664" v="26785" actId="1076"/>
          <ac:spMkLst>
            <pc:docMk/>
            <pc:sldMk cId="1261499584" sldId="339"/>
            <ac:spMk id="54" creationId="{548FC946-9E84-4E7A-B258-7ACFFA946518}"/>
          </ac:spMkLst>
        </pc:spChg>
        <pc:grpChg chg="add del mod">
          <ac:chgData name="sun above" userId="af778d66278731e4" providerId="LiveId" clId="{552B5A4A-72AE-459A-85B2-74401FBF69C3}" dt="2019-04-12T13:31:04.519" v="26708" actId="165"/>
          <ac:grpSpMkLst>
            <pc:docMk/>
            <pc:sldMk cId="1261499584" sldId="339"/>
            <ac:grpSpMk id="55" creationId="{5A8952F5-0E3C-4284-BF9B-FDCD890C57FA}"/>
          </ac:grpSpMkLst>
        </pc:grp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31" creationId="{D01877DF-C4F9-4FD3-B1D2-949CBAF75DE2}"/>
          </ac:cxnSpMkLst>
        </pc:cxnChg>
        <pc:cxnChg chg="add mod topLvl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37" creationId="{D1FFC577-D0C1-4DA3-96E4-28E7F458AE67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41" creationId="{397ADD6B-FE8A-4ABA-BA6F-2D892A02E7EF}"/>
          </ac:cxnSpMkLst>
        </pc:cxnChg>
        <pc:cxnChg chg="add mod">
          <ac:chgData name="sun above" userId="af778d66278731e4" providerId="LiveId" clId="{552B5A4A-72AE-459A-85B2-74401FBF69C3}" dt="2019-04-12T13:35:42.266" v="26774" actId="1035"/>
          <ac:cxnSpMkLst>
            <pc:docMk/>
            <pc:sldMk cId="1261499584" sldId="339"/>
            <ac:cxnSpMk id="47" creationId="{FA7286B8-6529-4731-BA37-2AD18F3DCA63}"/>
          </ac:cxnSpMkLst>
        </pc:cxnChg>
        <pc:cxnChg chg="add mod topLvl">
          <ac:chgData name="sun above" userId="af778d66278731e4" providerId="LiveId" clId="{552B5A4A-72AE-459A-85B2-74401FBF69C3}" dt="2019-04-12T13:36:37.186" v="26787" actId="1076"/>
          <ac:cxnSpMkLst>
            <pc:docMk/>
            <pc:sldMk cId="1261499584" sldId="339"/>
            <ac:cxnSpMk id="51" creationId="{DB435455-7F2B-45FD-BA05-F0113D8F8107}"/>
          </ac:cxnSpMkLst>
        </pc:cxn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2861710220" sldId="340"/>
        </pc:sldMkLst>
        <pc:spChg chg="mod">
          <ac:chgData name="sun above" userId="af778d66278731e4" providerId="LiveId" clId="{552B5A4A-72AE-459A-85B2-74401FBF69C3}" dt="2019-04-04T23:55:52.845" v="15617"/>
          <ac:spMkLst>
            <pc:docMk/>
            <pc:sldMk cId="2861710220" sldId="340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3:57:01.160" v="17530" actId="6549"/>
          <ac:spMkLst>
            <pc:docMk/>
            <pc:sldMk cId="2861710220" sldId="340"/>
            <ac:spMk id="5" creationId="{E463930F-8D21-4FAF-A79C-6C8D4980C4FB}"/>
          </ac:spMkLst>
        </pc:spChg>
        <pc:spChg chg="mod">
          <ac:chgData name="sun above" userId="af778d66278731e4" providerId="LiveId" clId="{552B5A4A-72AE-459A-85B2-74401FBF69C3}" dt="2019-04-05T15:19:27.575" v="18655" actId="20577"/>
          <ac:spMkLst>
            <pc:docMk/>
            <pc:sldMk cId="2861710220" sldId="340"/>
            <ac:spMk id="9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0:33.262" v="34128" actId="27636"/>
        <pc:sldMkLst>
          <pc:docMk/>
          <pc:sldMk cId="766625183" sldId="341"/>
        </pc:sldMkLst>
        <pc:spChg chg="mod">
          <ac:chgData name="sun above" userId="af778d66278731e4" providerId="LiveId" clId="{552B5A4A-72AE-459A-85B2-74401FBF69C3}" dt="2019-04-05T21:18:19.815" v="20949" actId="20577"/>
          <ac:spMkLst>
            <pc:docMk/>
            <pc:sldMk cId="766625183" sldId="341"/>
            <ac:spMk id="2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4:25:39.278" v="18068" actId="1076"/>
          <ac:spMkLst>
            <pc:docMk/>
            <pc:sldMk cId="766625183" sldId="341"/>
            <ac:spMk id="7" creationId="{7532D9C1-6C25-4D2E-9EBC-9DE7E8141E7F}"/>
          </ac:spMkLst>
        </pc:spChg>
        <pc:spChg chg="mod">
          <ac:chgData name="sun above" userId="af778d66278731e4" providerId="LiveId" clId="{552B5A4A-72AE-459A-85B2-74401FBF69C3}" dt="2019-05-31T21:50:33.262" v="34128" actId="27636"/>
          <ac:spMkLst>
            <pc:docMk/>
            <pc:sldMk cId="766625183" sldId="341"/>
            <ac:spMk id="9" creationId="{00000000-0000-0000-0000-00000000000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445456601" sldId="343"/>
        </pc:sldMkLst>
        <pc:spChg chg="mod">
          <ac:chgData name="sun above" userId="af778d66278731e4" providerId="LiveId" clId="{552B5A4A-72AE-459A-85B2-74401FBF69C3}" dt="2019-04-07T09:55:02.005" v="25634" actId="27636"/>
          <ac:spMkLst>
            <pc:docMk/>
            <pc:sldMk cId="445456601" sldId="343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7T09:55:13.997" v="25638" actId="1076"/>
          <ac:picMkLst>
            <pc:docMk/>
            <pc:sldMk cId="445456601" sldId="343"/>
            <ac:picMk id="103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2.646" v="25637" actId="1076"/>
          <ac:picMkLst>
            <pc:docMk/>
            <pc:sldMk cId="445456601" sldId="343"/>
            <ac:picMk id="1042" creationId="{00000000-0000-0000-0000-000000000000}"/>
          </ac:picMkLst>
        </pc:picChg>
        <pc:picChg chg="mod">
          <ac:chgData name="sun above" userId="af778d66278731e4" providerId="LiveId" clId="{552B5A4A-72AE-459A-85B2-74401FBF69C3}" dt="2019-04-07T09:55:17.240" v="25639" actId="1076"/>
          <ac:picMkLst>
            <pc:docMk/>
            <pc:sldMk cId="445456601" sldId="343"/>
            <ac:picMk id="1044" creationId="{00000000-0000-0000-0000-000000000000}"/>
          </ac:picMkLst>
        </pc:picChg>
        <pc:picChg chg="del">
          <ac:chgData name="sun above" userId="af778d66278731e4" providerId="LiveId" clId="{552B5A4A-72AE-459A-85B2-74401FBF69C3}" dt="2019-04-07T09:55:08.285" v="25635" actId="478"/>
          <ac:picMkLst>
            <pc:docMk/>
            <pc:sldMk cId="445456601" sldId="343"/>
            <ac:picMk id="1050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867330515" sldId="344"/>
        </pc:sldMkLst>
        <pc:spChg chg="mod">
          <ac:chgData name="sun above" userId="af778d66278731e4" providerId="LiveId" clId="{552B5A4A-72AE-459A-85B2-74401FBF69C3}" dt="2019-03-26T13:12:53.843" v="2967" actId="20577"/>
          <ac:spMkLst>
            <pc:docMk/>
            <pc:sldMk cId="3867330515" sldId="34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13:49.287" v="3050" actId="20577"/>
          <ac:spMkLst>
            <pc:docMk/>
            <pc:sldMk cId="3867330515" sldId="344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35367365" sldId="345"/>
        </pc:sldMkLst>
        <pc:spChg chg="mod">
          <ac:chgData name="sun above" userId="af778d66278731e4" providerId="LiveId" clId="{552B5A4A-72AE-459A-85B2-74401FBF69C3}" dt="2019-04-05T21:40:34.783" v="21912" actId="20577"/>
          <ac:spMkLst>
            <pc:docMk/>
            <pc:sldMk cId="3535367365" sldId="34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2:13.347" v="20819" actId="27636"/>
          <ac:spMkLst>
            <pc:docMk/>
            <pc:sldMk cId="3535367365" sldId="345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14:34:37.419" v="18184" actId="478"/>
          <ac:spMkLst>
            <pc:docMk/>
            <pc:sldMk cId="3535367365" sldId="345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2:04.692" v="20696" actId="207"/>
          <ac:spMkLst>
            <pc:docMk/>
            <pc:sldMk cId="3535367365" sldId="345"/>
            <ac:spMk id="9" creationId="{909777D1-9218-42D0-8B2D-EA258CA3691D}"/>
          </ac:spMkLst>
        </pc:spChg>
      </pc:sldChg>
      <pc:sldChg chg="addSp delSp modSp modTransition">
        <pc:chgData name="sun above" userId="af778d66278731e4" providerId="LiveId" clId="{552B5A4A-72AE-459A-85B2-74401FBF69C3}" dt="2019-04-13T21:46:53.686" v="26797"/>
        <pc:sldMkLst>
          <pc:docMk/>
          <pc:sldMk cId="320824330" sldId="346"/>
        </pc:sldMkLst>
        <pc:spChg chg="mod">
          <ac:chgData name="sun above" userId="af778d66278731e4" providerId="LiveId" clId="{552B5A4A-72AE-459A-85B2-74401FBF69C3}" dt="2019-04-05T15:39:25.663" v="19491" actId="20577"/>
          <ac:spMkLst>
            <pc:docMk/>
            <pc:sldMk cId="320824330" sldId="34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6:23:16.980" v="20880" actId="20577"/>
          <ac:spMkLst>
            <pc:docMk/>
            <pc:sldMk cId="320824330" sldId="346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4-05T15:37:12.338" v="19472"/>
          <ac:spMkLst>
            <pc:docMk/>
            <pc:sldMk cId="320824330" sldId="346"/>
            <ac:spMk id="5" creationId="{6CC79689-D279-4C0B-9B0F-CAEEAE1EE5D1}"/>
          </ac:spMkLst>
        </pc:spChg>
        <pc:spChg chg="add mod">
          <ac:chgData name="sun above" userId="af778d66278731e4" providerId="LiveId" clId="{552B5A4A-72AE-459A-85B2-74401FBF69C3}" dt="2019-04-13T21:46:53.686" v="26797"/>
          <ac:spMkLst>
            <pc:docMk/>
            <pc:sldMk cId="320824330" sldId="346"/>
            <ac:spMk id="8" creationId="{BDC180AF-1A48-4007-8AC5-FF9053D0DCF7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38360113" sldId="349"/>
        </pc:sldMkLst>
        <pc:spChg chg="mod">
          <ac:chgData name="sun above" userId="af778d66278731e4" providerId="LiveId" clId="{552B5A4A-72AE-459A-85B2-74401FBF69C3}" dt="2019-04-05T15:46:13.476" v="19550" actId="20577"/>
          <ac:spMkLst>
            <pc:docMk/>
            <pc:sldMk cId="2638360113" sldId="3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5:59:46.287" v="20215" actId="6549"/>
          <ac:spMkLst>
            <pc:docMk/>
            <pc:sldMk cId="2638360113" sldId="349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1742851963" sldId="350"/>
        </pc:sldMkLst>
        <pc:spChg chg="mod">
          <ac:chgData name="sun above" userId="af778d66278731e4" providerId="LiveId" clId="{552B5A4A-72AE-459A-85B2-74401FBF69C3}" dt="2019-04-05T16:00:45.806" v="20260" actId="6549"/>
          <ac:spMkLst>
            <pc:docMk/>
            <pc:sldMk cId="1742851963" sldId="35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09:06.103" v="20945" actId="20577"/>
          <ac:spMkLst>
            <pc:docMk/>
            <pc:sldMk cId="1742851963" sldId="35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16:52:56.748" v="20942" actId="14100"/>
          <ac:spMkLst>
            <pc:docMk/>
            <pc:sldMk cId="1742851963" sldId="350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16:10:30.687" v="20691" actId="1076"/>
          <ac:spMkLst>
            <pc:docMk/>
            <pc:sldMk cId="1742851963" sldId="350"/>
            <ac:spMk id="9" creationId="{B86F2A0A-9AFE-4064-95FC-174C80B8F828}"/>
          </ac:spMkLst>
        </pc:spChg>
      </pc:sldChg>
      <pc:sldChg chg="modSp modTransition">
        <pc:chgData name="sun above" userId="af778d66278731e4" providerId="LiveId" clId="{552B5A4A-72AE-459A-85B2-74401FBF69C3}" dt="2019-04-12T01:02:27.394" v="26598" actId="20577"/>
        <pc:sldMkLst>
          <pc:docMk/>
          <pc:sldMk cId="890072062" sldId="351"/>
        </pc:sldMkLst>
        <pc:spChg chg="mod">
          <ac:chgData name="sun above" userId="af778d66278731e4" providerId="LiveId" clId="{552B5A4A-72AE-459A-85B2-74401FBF69C3}" dt="2019-04-12T01:02:27.394" v="26598" actId="20577"/>
          <ac:spMkLst>
            <pc:docMk/>
            <pc:sldMk cId="890072062" sldId="35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27:32.786" v="21542" actId="27636"/>
          <ac:spMkLst>
            <pc:docMk/>
            <pc:sldMk cId="890072062" sldId="35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76038467" sldId="354"/>
        </pc:sldMkLst>
        <pc:spChg chg="mod">
          <ac:chgData name="sun above" userId="af778d66278731e4" providerId="LiveId" clId="{552B5A4A-72AE-459A-85B2-74401FBF69C3}" dt="2019-04-05T21:53:16.059" v="22444" actId="20577"/>
          <ac:spMkLst>
            <pc:docMk/>
            <pc:sldMk cId="176038467" sldId="35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49:49.815" v="22272" actId="14100"/>
          <ac:spMkLst>
            <pc:docMk/>
            <pc:sldMk cId="176038467" sldId="35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4-05T21:48:48.665" v="22222" actId="478"/>
          <ac:spMkLst>
            <pc:docMk/>
            <pc:sldMk cId="176038467" sldId="354"/>
            <ac:spMk id="7" creationId="{00000000-0000-0000-0000-000000000000}"/>
          </ac:spMkLst>
        </pc:spChg>
        <pc:spChg chg="add mod">
          <ac:chgData name="sun above" userId="af778d66278731e4" providerId="LiveId" clId="{552B5A4A-72AE-459A-85B2-74401FBF69C3}" dt="2019-04-05T21:50:48.707" v="22282"/>
          <ac:spMkLst>
            <pc:docMk/>
            <pc:sldMk cId="176038467" sldId="354"/>
            <ac:spMk id="9" creationId="{992C9D57-3CF6-4380-A4F7-AA7C0E95BC51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700398806" sldId="355"/>
        </pc:sldMkLst>
        <pc:spChg chg="mod">
          <ac:chgData name="sun above" userId="af778d66278731e4" providerId="LiveId" clId="{552B5A4A-72AE-459A-85B2-74401FBF69C3}" dt="2019-04-05T21:51:22.289" v="22295"/>
          <ac:spMkLst>
            <pc:docMk/>
            <pc:sldMk cId="700398806" sldId="35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1:52:45.279" v="22441" actId="6549"/>
          <ac:spMkLst>
            <pc:docMk/>
            <pc:sldMk cId="700398806" sldId="35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2T01:21:25.676" v="29705"/>
        <pc:sldMkLst>
          <pc:docMk/>
          <pc:sldMk cId="1591310373" sldId="360"/>
        </pc:sldMkLst>
        <pc:spChg chg="mod">
          <ac:chgData name="sun above" userId="af778d66278731e4" providerId="LiveId" clId="{552B5A4A-72AE-459A-85B2-74401FBF69C3}" dt="2019-05-12T00:23:14.433" v="29570"/>
          <ac:spMkLst>
            <pc:docMk/>
            <pc:sldMk cId="1591310373" sldId="36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1:21:25.676" v="29705"/>
          <ac:spMkLst>
            <pc:docMk/>
            <pc:sldMk cId="1591310373" sldId="36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09747984" sldId="362"/>
        </pc:sldMkLst>
        <pc:spChg chg="mod">
          <ac:chgData name="sun above" userId="af778d66278731e4" providerId="LiveId" clId="{552B5A4A-72AE-459A-85B2-74401FBF69C3}" dt="2019-04-02T19:04:54.108" v="12781" actId="20577"/>
          <ac:spMkLst>
            <pc:docMk/>
            <pc:sldMk cId="909747984" sldId="36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05T16:17:48.577" v="20729" actId="14100"/>
          <ac:graphicFrameMkLst>
            <pc:docMk/>
            <pc:sldMk cId="909747984" sldId="362"/>
            <ac:graphicFrameMk id="8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912629526" sldId="363"/>
        </pc:sldMkLst>
        <pc:spChg chg="mod">
          <ac:chgData name="sun above" userId="af778d66278731e4" providerId="LiveId" clId="{552B5A4A-72AE-459A-85B2-74401FBF69C3}" dt="2019-03-31T15:35:56.039" v="8359" actId="207"/>
          <ac:spMkLst>
            <pc:docMk/>
            <pc:sldMk cId="912629526" sldId="36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57.277" v="25617" actId="2711"/>
          <ac:spMkLst>
            <pc:docMk/>
            <pc:sldMk cId="912629526" sldId="36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070418289" sldId="365"/>
        </pc:sldMkLst>
        <pc:spChg chg="mod">
          <ac:chgData name="sun above" userId="af778d66278731e4" providerId="LiveId" clId="{552B5A4A-72AE-459A-85B2-74401FBF69C3}" dt="2019-04-05T22:24:51.635" v="24545" actId="20577"/>
          <ac:spMkLst>
            <pc:docMk/>
            <pc:sldMk cId="1070418289" sldId="36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07:01.558" v="23062" actId="27636"/>
          <ac:spMkLst>
            <pc:docMk/>
            <pc:sldMk cId="1070418289" sldId="365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22:07:14.265" v="23064" actId="14100"/>
          <ac:picMkLst>
            <pc:docMk/>
            <pc:sldMk cId="1070418289" sldId="365"/>
            <ac:picMk id="2050" creationId="{00000000-0000-0000-0000-000000000000}"/>
          </ac:picMkLst>
        </pc:pic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560137647" sldId="366"/>
        </pc:sldMkLst>
        <pc:spChg chg="mod">
          <ac:chgData name="sun above" userId="af778d66278731e4" providerId="LiveId" clId="{552B5A4A-72AE-459A-85B2-74401FBF69C3}" dt="2019-04-05T22:17:56.364" v="23970" actId="20577"/>
          <ac:spMkLst>
            <pc:docMk/>
            <pc:sldMk cId="1560137647" sldId="3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16:47.321" v="23942" actId="6549"/>
          <ac:spMkLst>
            <pc:docMk/>
            <pc:sldMk cId="1560137647" sldId="366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05T22:49:01.552" v="25289"/>
          <ac:picMkLst>
            <pc:docMk/>
            <pc:sldMk cId="1560137647" sldId="366"/>
            <ac:picMk id="2050" creationId="{6410DBE7-5A18-4CB6-BF19-D437F0718924}"/>
          </ac:picMkLst>
        </pc:picChg>
        <pc:picChg chg="del mod">
          <ac:chgData name="sun above" userId="af778d66278731e4" providerId="LiveId" clId="{552B5A4A-72AE-459A-85B2-74401FBF69C3}" dt="2019-04-05T22:16:23.662" v="23936" actId="478"/>
          <ac:picMkLst>
            <pc:docMk/>
            <pc:sldMk cId="1560137647" sldId="366"/>
            <ac:picMk id="3074" creationId="{00000000-0000-0000-0000-000000000000}"/>
          </ac:picMkLst>
        </pc:picChg>
        <pc:picChg chg="mod">
          <ac:chgData name="sun above" userId="af778d66278731e4" providerId="LiveId" clId="{552B5A4A-72AE-459A-85B2-74401FBF69C3}" dt="2019-04-05T22:48:51.793" v="25287" actId="1076"/>
          <ac:picMkLst>
            <pc:docMk/>
            <pc:sldMk cId="1560137647" sldId="366"/>
            <ac:picMk id="307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24433696" sldId="367"/>
        </pc:sldMkLst>
        <pc:spChg chg="mod">
          <ac:chgData name="sun above" userId="af778d66278731e4" providerId="LiveId" clId="{552B5A4A-72AE-459A-85B2-74401FBF69C3}" dt="2019-04-05T22:17:10.974" v="23952" actId="20577"/>
          <ac:spMkLst>
            <pc:docMk/>
            <pc:sldMk cId="824433696" sldId="36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21:16.702" v="24413" actId="6549"/>
          <ac:spMkLst>
            <pc:docMk/>
            <pc:sldMk cId="824433696" sldId="36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93930321" sldId="368"/>
        </pc:sldMkLst>
        <pc:spChg chg="mod">
          <ac:chgData name="sun above" userId="af778d66278731e4" providerId="LiveId" clId="{552B5A4A-72AE-459A-85B2-74401FBF69C3}" dt="2019-04-05T22:23:00.595" v="24483"/>
          <ac:spMkLst>
            <pc:docMk/>
            <pc:sldMk cId="1493930321" sldId="3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35:07.971" v="24911" actId="6549"/>
          <ac:spMkLst>
            <pc:docMk/>
            <pc:sldMk cId="1493930321" sldId="368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3T21:48:19.293" v="26831" actId="14100"/>
        <pc:sldMkLst>
          <pc:docMk/>
          <pc:sldMk cId="1388456914" sldId="369"/>
        </pc:sldMkLst>
        <pc:spChg chg="mod">
          <ac:chgData name="sun above" userId="af778d66278731e4" providerId="LiveId" clId="{552B5A4A-72AE-459A-85B2-74401FBF69C3}" dt="2019-04-13T21:47:39.176" v="26816"/>
          <ac:spMkLst>
            <pc:docMk/>
            <pc:sldMk cId="1388456914" sldId="3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3T21:48:05.879" v="26824" actId="27636"/>
          <ac:spMkLst>
            <pc:docMk/>
            <pc:sldMk cId="1388456914" sldId="369"/>
            <ac:spMk id="3" creationId="{00000000-0000-0000-0000-000000000000}"/>
          </ac:spMkLst>
        </pc:spChg>
        <pc:picChg chg="add mod">
          <ac:chgData name="sun above" userId="af778d66278731e4" providerId="LiveId" clId="{552B5A4A-72AE-459A-85B2-74401FBF69C3}" dt="2019-04-13T21:48:19.293" v="26831" actId="14100"/>
          <ac:picMkLst>
            <pc:docMk/>
            <pc:sldMk cId="1388456914" sldId="369"/>
            <ac:picMk id="9" creationId="{1EA0A65E-840A-4EDB-8DAC-82578EECE4CE}"/>
          </ac:picMkLst>
        </pc:picChg>
        <pc:picChg chg="add del mod">
          <ac:chgData name="sun above" userId="af778d66278731e4" providerId="LiveId" clId="{552B5A4A-72AE-459A-85B2-74401FBF69C3}" dt="2019-04-13T21:47:49.322" v="26817" actId="478"/>
          <ac:picMkLst>
            <pc:docMk/>
            <pc:sldMk cId="1388456914" sldId="369"/>
            <ac:picMk id="1026" creationId="{CC6D40F2-2B3A-43C6-8986-18426398D1AC}"/>
          </ac:picMkLst>
        </pc:picChg>
        <pc:picChg chg="add del mod">
          <ac:chgData name="sun above" userId="af778d66278731e4" providerId="LiveId" clId="{552B5A4A-72AE-459A-85B2-74401FBF69C3}" dt="2019-04-05T22:45:39.241" v="25283" actId="478"/>
          <ac:picMkLst>
            <pc:docMk/>
            <pc:sldMk cId="1388456914" sldId="369"/>
            <ac:picMk id="1028" creationId="{103C4B74-2DF9-4758-BCAE-BAC228C5FEB1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353456" sldId="370"/>
        </pc:sldMkLst>
        <pc:spChg chg="mod">
          <ac:chgData name="sun above" userId="af778d66278731e4" providerId="LiveId" clId="{552B5A4A-72AE-459A-85B2-74401FBF69C3}" dt="2019-04-05T22:57:08.760" v="25574" actId="20577"/>
          <ac:spMkLst>
            <pc:docMk/>
            <pc:sldMk cId="2270353456" sldId="37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4:05.442" v="25455" actId="27636"/>
          <ac:spMkLst>
            <pc:docMk/>
            <pc:sldMk cId="2270353456" sldId="37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945246987" sldId="371"/>
        </pc:sldMkLst>
        <pc:spChg chg="mod">
          <ac:chgData name="sun above" userId="af778d66278731e4" providerId="LiveId" clId="{552B5A4A-72AE-459A-85B2-74401FBF69C3}" dt="2019-04-05T22:57:16.270" v="25579" actId="20577"/>
          <ac:spMkLst>
            <pc:docMk/>
            <pc:sldMk cId="3945246987" sldId="37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22:58:06.149" v="25607" actId="6549"/>
          <ac:spMkLst>
            <pc:docMk/>
            <pc:sldMk cId="3945246987" sldId="37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141419966" sldId="373"/>
        </pc:sldMkLst>
        <pc:spChg chg="mod">
          <ac:chgData name="sun above" userId="af778d66278731e4" providerId="LiveId" clId="{552B5A4A-72AE-459A-85B2-74401FBF69C3}" dt="2019-04-01T05:20:08.669" v="10672" actId="6549"/>
          <ac:spMkLst>
            <pc:docMk/>
            <pc:sldMk cId="4141419966" sldId="373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0:03.938" v="10670" actId="14861"/>
          <ac:grpSpMkLst>
            <pc:docMk/>
            <pc:sldMk cId="4141419966" sldId="373"/>
            <ac:grpSpMk id="17" creationId="{00000000-0000-0000-0000-000000000000}"/>
          </ac:grpSpMkLst>
        </pc:grpChg>
      </pc:sldChg>
      <pc:sldChg chg="addSp modSp modTransition">
        <pc:chgData name="sun above" userId="af778d66278731e4" providerId="LiveId" clId="{552B5A4A-72AE-459A-85B2-74401FBF69C3}" dt="2019-04-08T20:23:31.865" v="26040"/>
        <pc:sldMkLst>
          <pc:docMk/>
          <pc:sldMk cId="4189141552" sldId="374"/>
        </pc:sldMkLst>
        <pc:spChg chg="mod">
          <ac:chgData name="sun above" userId="af778d66278731e4" providerId="LiveId" clId="{552B5A4A-72AE-459A-85B2-74401FBF69C3}" dt="2019-04-01T00:07:36.562" v="10566" actId="27636"/>
          <ac:spMkLst>
            <pc:docMk/>
            <pc:sldMk cId="4189141552" sldId="374"/>
            <ac:spMk id="3" creationId="{00000000-0000-0000-0000-000000000000}"/>
          </ac:spMkLst>
        </pc:spChg>
        <pc:grpChg chg="add 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5" creationId="{8DA11281-BC3F-45E5-84B4-F16F4CB59E9C}"/>
          </ac:grpSpMkLst>
        </pc:grpChg>
        <pc:grpChg chg="mod">
          <ac:chgData name="sun above" userId="af778d66278731e4" providerId="LiveId" clId="{552B5A4A-72AE-459A-85B2-74401FBF69C3}" dt="2019-04-01T00:07:51.111" v="10597" actId="1035"/>
          <ac:grpSpMkLst>
            <pc:docMk/>
            <pc:sldMk cId="4189141552" sldId="374"/>
            <ac:grpSpMk id="11" creationId="{00000000-0000-0000-0000-000000000000}"/>
          </ac:grpSpMkLst>
        </pc:grpChg>
        <pc:picChg chg="mod">
          <ac:chgData name="sun above" userId="af778d66278731e4" providerId="LiveId" clId="{552B5A4A-72AE-459A-85B2-74401FBF69C3}" dt="2019-04-01T00:07:10.718" v="10557" actId="164"/>
          <ac:picMkLst>
            <pc:docMk/>
            <pc:sldMk cId="4189141552" sldId="374"/>
            <ac:picMk id="9" creationId="{00000000-0000-0000-0000-000000000000}"/>
          </ac:picMkLst>
        </pc:picChg>
        <pc:cxnChg chg="mod ord">
          <ac:chgData name="sun above" userId="af778d66278731e4" providerId="LiveId" clId="{552B5A4A-72AE-459A-85B2-74401FBF69C3}" dt="2019-04-01T00:07:51.111" v="10597" actId="1035"/>
          <ac:cxnSpMkLst>
            <pc:docMk/>
            <pc:sldMk cId="4189141552" sldId="374"/>
            <ac:cxnSpMk id="12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890885264" sldId="377"/>
        </pc:sldMkLst>
        <pc:spChg chg="mod">
          <ac:chgData name="sun above" userId="af778d66278731e4" providerId="LiveId" clId="{552B5A4A-72AE-459A-85B2-74401FBF69C3}" dt="2019-03-29T22:26:34.259" v="5074" actId="20577"/>
          <ac:spMkLst>
            <pc:docMk/>
            <pc:sldMk cId="890885264" sldId="37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9T22:26:58.135" v="5086" actId="20577"/>
          <ac:spMkLst>
            <pc:docMk/>
            <pc:sldMk cId="890885264" sldId="377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5-31T21:50:33.384" v="34129" actId="27636"/>
        <pc:sldMkLst>
          <pc:docMk/>
          <pc:sldMk cId="1991040851" sldId="379"/>
        </pc:sldMkLst>
        <pc:spChg chg="mod">
          <ac:chgData name="sun above" userId="af778d66278731e4" providerId="LiveId" clId="{552B5A4A-72AE-459A-85B2-74401FBF69C3}" dt="2019-04-19T20:53:56.180" v="26850"/>
          <ac:spMkLst>
            <pc:docMk/>
            <pc:sldMk cId="1991040851" sldId="37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384" v="34129" actId="27636"/>
          <ac:spMkLst>
            <pc:docMk/>
            <pc:sldMk cId="1991040851" sldId="37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4-19T21:01:06.749" v="27181"/>
          <ac:picMkLst>
            <pc:docMk/>
            <pc:sldMk cId="1991040851" sldId="379"/>
            <ac:picMk id="5" creationId="{41B40319-2BB9-469D-B85E-0DD261E38CF1}"/>
          </ac:picMkLst>
        </pc:picChg>
        <pc:picChg chg="del mod">
          <ac:chgData name="sun above" userId="af778d66278731e4" providerId="LiveId" clId="{552B5A4A-72AE-459A-85B2-74401FBF69C3}" dt="2019-04-19T20:55:18.451" v="26893" actId="478"/>
          <ac:picMkLst>
            <pc:docMk/>
            <pc:sldMk cId="1991040851" sldId="379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19T21:10:13.164" v="27356" actId="6549"/>
        <pc:sldMkLst>
          <pc:docMk/>
          <pc:sldMk cId="3166043117" sldId="380"/>
        </pc:sldMkLst>
        <pc:spChg chg="mod">
          <ac:chgData name="sun above" userId="af778d66278731e4" providerId="LiveId" clId="{552B5A4A-72AE-459A-85B2-74401FBF69C3}" dt="2019-04-19T21:10:13.164" v="27356" actId="6549"/>
          <ac:spMkLst>
            <pc:docMk/>
            <pc:sldMk cId="3166043117" sldId="38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0:01.169" v="27354" actId="27636"/>
          <ac:spMkLst>
            <pc:docMk/>
            <pc:sldMk cId="3166043117" sldId="38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17:24.862" v="27450"/>
        <pc:sldMkLst>
          <pc:docMk/>
          <pc:sldMk cId="1370578922" sldId="381"/>
        </pc:sldMkLst>
        <pc:spChg chg="mod">
          <ac:chgData name="sun above" userId="af778d66278731e4" providerId="LiveId" clId="{552B5A4A-72AE-459A-85B2-74401FBF69C3}" dt="2019-04-19T21:10:24.273" v="27363"/>
          <ac:spMkLst>
            <pc:docMk/>
            <pc:sldMk cId="1370578922" sldId="38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17:24.862" v="27450"/>
          <ac:spMkLst>
            <pc:docMk/>
            <pc:sldMk cId="1370578922" sldId="38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19T21:25:13.144" v="27631" actId="6549"/>
        <pc:sldMkLst>
          <pc:docMk/>
          <pc:sldMk cId="9337986" sldId="382"/>
        </pc:sldMkLst>
        <pc:spChg chg="mod">
          <ac:chgData name="sun above" userId="af778d66278731e4" providerId="LiveId" clId="{552B5A4A-72AE-459A-85B2-74401FBF69C3}" dt="2019-04-19T21:17:36.981" v="27467"/>
          <ac:spMkLst>
            <pc:docMk/>
            <pc:sldMk cId="9337986" sldId="3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25:13.144" v="27631" actId="6549"/>
          <ac:spMkLst>
            <pc:docMk/>
            <pc:sldMk cId="9337986" sldId="382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19T21:23:29.284" v="27596" actId="1440"/>
          <ac:picMkLst>
            <pc:docMk/>
            <pc:sldMk cId="9337986" sldId="382"/>
            <ac:picMk id="8" creationId="{00000000-0000-0000-0000-000000000000}"/>
          </ac:picMkLst>
        </pc:picChg>
        <pc:picChg chg="add del">
          <ac:chgData name="sun above" userId="af778d66278731e4" providerId="LiveId" clId="{552B5A4A-72AE-459A-85B2-74401FBF69C3}" dt="2019-04-19T21:23:13.779" v="27595" actId="478"/>
          <ac:picMkLst>
            <pc:docMk/>
            <pc:sldMk cId="9337986" sldId="382"/>
            <ac:picMk id="9" creationId="{69F1440C-AA75-4E66-8757-C118728D25F3}"/>
          </ac:picMkLst>
        </pc:picChg>
      </pc:sldChg>
      <pc:sldChg chg="modSp modTransition">
        <pc:chgData name="sun above" userId="af778d66278731e4" providerId="LiveId" clId="{552B5A4A-72AE-459A-85B2-74401FBF69C3}" dt="2019-04-20T23:24:00.636" v="29304" actId="20577"/>
        <pc:sldMkLst>
          <pc:docMk/>
          <pc:sldMk cId="71546327" sldId="384"/>
        </pc:sldMkLst>
        <pc:spChg chg="mod">
          <ac:chgData name="sun above" userId="af778d66278731e4" providerId="LiveId" clId="{552B5A4A-72AE-459A-85B2-74401FBF69C3}" dt="2019-04-19T21:31:54.465" v="27911"/>
          <ac:spMkLst>
            <pc:docMk/>
            <pc:sldMk cId="71546327" sldId="38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4:00.636" v="29304" actId="20577"/>
          <ac:spMkLst>
            <pc:docMk/>
            <pc:sldMk cId="71546327" sldId="38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57.211" v="28240" actId="6549"/>
        <pc:sldMkLst>
          <pc:docMk/>
          <pc:sldMk cId="934622806" sldId="385"/>
        </pc:sldMkLst>
        <pc:spChg chg="mod">
          <ac:chgData name="sun above" userId="af778d66278731e4" providerId="LiveId" clId="{552B5A4A-72AE-459A-85B2-74401FBF69C3}" dt="2019-04-19T21:25:27.984" v="27646"/>
          <ac:spMkLst>
            <pc:docMk/>
            <pc:sldMk cId="934622806" sldId="3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57.211" v="28240" actId="6549"/>
          <ac:spMkLst>
            <pc:docMk/>
            <pc:sldMk cId="934622806" sldId="3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35:24.806" v="28021" actId="6549"/>
        <pc:sldMkLst>
          <pc:docMk/>
          <pc:sldMk cId="2767530604" sldId="386"/>
        </pc:sldMkLst>
        <pc:spChg chg="mod">
          <ac:chgData name="sun above" userId="af778d66278731e4" providerId="LiveId" clId="{552B5A4A-72AE-459A-85B2-74401FBF69C3}" dt="2019-04-19T21:33:43.855" v="27996"/>
          <ac:spMkLst>
            <pc:docMk/>
            <pc:sldMk cId="2767530604" sldId="38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35:24.806" v="28021" actId="6549"/>
          <ac:spMkLst>
            <pc:docMk/>
            <pc:sldMk cId="2767530604" sldId="38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8:00.487" v="29261" actId="6549"/>
        <pc:sldMkLst>
          <pc:docMk/>
          <pc:sldMk cId="3397823009" sldId="387"/>
        </pc:sldMkLst>
        <pc:spChg chg="mod">
          <ac:chgData name="sun above" userId="af778d66278731e4" providerId="LiveId" clId="{552B5A4A-72AE-459A-85B2-74401FBF69C3}" dt="2019-04-19T21:36:32.206" v="28046"/>
          <ac:spMkLst>
            <pc:docMk/>
            <pc:sldMk cId="3397823009" sldId="38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8:00.487" v="29261" actId="6549"/>
          <ac:spMkLst>
            <pc:docMk/>
            <pc:sldMk cId="3397823009" sldId="38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39.034" v="29292" actId="12"/>
        <pc:sldMkLst>
          <pc:docMk/>
          <pc:sldMk cId="3298328692" sldId="388"/>
        </pc:sldMkLst>
        <pc:spChg chg="mod">
          <ac:chgData name="sun above" userId="af778d66278731e4" providerId="LiveId" clId="{552B5A4A-72AE-459A-85B2-74401FBF69C3}" dt="2019-04-19T21:38:33.071" v="28073"/>
          <ac:spMkLst>
            <pc:docMk/>
            <pc:sldMk cId="3298328692" sldId="3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39.034" v="29292" actId="12"/>
          <ac:spMkLst>
            <pc:docMk/>
            <pc:sldMk cId="3298328692" sldId="38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242274490" sldId="389"/>
        </pc:sldMkLst>
        <pc:spChg chg="mod">
          <ac:chgData name="sun above" userId="af778d66278731e4" providerId="LiveId" clId="{552B5A4A-72AE-459A-85B2-74401FBF69C3}" dt="2019-04-02T19:04:58.888" v="12788" actId="20577"/>
          <ac:spMkLst>
            <pc:docMk/>
            <pc:sldMk cId="1242274490" sldId="389"/>
            <ac:spMk id="2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4-05T16:19:35.314" v="20735" actId="20577"/>
          <ac:graphicFrameMkLst>
            <pc:docMk/>
            <pc:sldMk cId="1242274490" sldId="389"/>
            <ac:graphicFrameMk id="8" creationId="{00000000-0000-0000-0000-000000000000}"/>
          </ac:graphicFrameMkLst>
        </pc:graphicFrameChg>
      </pc:sldChg>
      <pc:sldChg chg="addSp delSp modSp add ord modTransition">
        <pc:chgData name="sun above" userId="af778d66278731e4" providerId="LiveId" clId="{552B5A4A-72AE-459A-85B2-74401FBF69C3}" dt="2019-04-09T06:24:50.213" v="26113" actId="1036"/>
        <pc:sldMkLst>
          <pc:docMk/>
          <pc:sldMk cId="1572753081" sldId="390"/>
        </pc:sldMkLst>
        <pc:spChg chg="mod">
          <ac:chgData name="sun above" userId="af778d66278731e4" providerId="LiveId" clId="{552B5A4A-72AE-459A-85B2-74401FBF69C3}" dt="2019-03-31T05:52:08.705" v="6982" actId="20577"/>
          <ac:spMkLst>
            <pc:docMk/>
            <pc:sldMk cId="1572753081" sldId="3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05:57:53.757" v="7187" actId="1076"/>
          <ac:spMkLst>
            <pc:docMk/>
            <pc:sldMk cId="1572753081" sldId="390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9T06:24:38.864" v="26093" actId="1036"/>
          <ac:spMkLst>
            <pc:docMk/>
            <pc:sldMk cId="1572753081" sldId="390"/>
            <ac:spMk id="9" creationId="{00000000-0000-0000-0000-000000000000}"/>
          </ac:spMkLst>
        </pc:spChg>
        <pc:spChg chg="mod topLvl">
          <ac:chgData name="sun above" userId="af778d66278731e4" providerId="LiveId" clId="{552B5A4A-72AE-459A-85B2-74401FBF69C3}" dt="2019-03-31T05:57:35.456" v="7180" actId="1076"/>
          <ac:spMkLst>
            <pc:docMk/>
            <pc:sldMk cId="1572753081" sldId="390"/>
            <ac:spMk id="12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4:50.213" v="26113" actId="1036"/>
          <ac:spMkLst>
            <pc:docMk/>
            <pc:sldMk cId="1572753081" sldId="390"/>
            <ac:spMk id="14" creationId="{1FA3E5DE-2A9B-4362-975E-10038F07CCDB}"/>
          </ac:spMkLst>
        </pc:spChg>
        <pc:spChg chg="add mod">
          <ac:chgData name="sun above" userId="af778d66278731e4" providerId="LiveId" clId="{552B5A4A-72AE-459A-85B2-74401FBF69C3}" dt="2019-03-31T05:56:12.612" v="7056" actId="164"/>
          <ac:spMkLst>
            <pc:docMk/>
            <pc:sldMk cId="1572753081" sldId="390"/>
            <ac:spMk id="15" creationId="{D1EBE7A4-EF5B-45DC-89A6-62518C3568BF}"/>
          </ac:spMkLst>
        </pc:spChg>
        <pc:grpChg chg="del mod">
          <ac:chgData name="sun above" userId="af778d66278731e4" providerId="LiveId" clId="{552B5A4A-72AE-459A-85B2-74401FBF69C3}" dt="2019-03-31T05:54:56.870" v="7005" actId="165"/>
          <ac:grpSpMkLst>
            <pc:docMk/>
            <pc:sldMk cId="1572753081" sldId="390"/>
            <ac:grpSpMk id="7" creationId="{00000000-0000-0000-0000-000000000000}"/>
          </ac:grpSpMkLst>
        </pc:grpChg>
        <pc:grpChg chg="add mod">
          <ac:chgData name="sun above" userId="af778d66278731e4" providerId="LiveId" clId="{552B5A4A-72AE-459A-85B2-74401FBF69C3}" dt="2019-03-31T05:56:12.612" v="7056" actId="164"/>
          <ac:grpSpMkLst>
            <pc:docMk/>
            <pc:sldMk cId="1572753081" sldId="390"/>
            <ac:grpSpMk id="16" creationId="{017C8FDC-A714-41EA-A535-01037F6B37C0}"/>
          </ac:grpSpMkLst>
        </pc:grpChg>
        <pc:picChg chg="mod topLvl">
          <ac:chgData name="sun above" userId="af778d66278731e4" providerId="LiveId" clId="{552B5A4A-72AE-459A-85B2-74401FBF69C3}" dt="2019-03-31T05:57:15.971" v="7175" actId="1076"/>
          <ac:picMkLst>
            <pc:docMk/>
            <pc:sldMk cId="1572753081" sldId="390"/>
            <ac:picMk id="5" creationId="{00000000-0000-0000-0000-000000000000}"/>
          </ac:picMkLst>
        </pc:picChg>
        <pc:picChg chg="mod topLvl">
          <ac:chgData name="sun above" userId="af778d66278731e4" providerId="LiveId" clId="{552B5A4A-72AE-459A-85B2-74401FBF69C3}" dt="2019-04-09T06:24:38.864" v="26093" actId="1036"/>
          <ac:picMkLst>
            <pc:docMk/>
            <pc:sldMk cId="1572753081" sldId="390"/>
            <ac:picMk id="10" creationId="{00000000-0000-0000-0000-000000000000}"/>
          </ac:picMkLst>
        </pc:picChg>
        <pc:picChg chg="add mod">
          <ac:chgData name="sun above" userId="af778d66278731e4" providerId="LiveId" clId="{552B5A4A-72AE-459A-85B2-74401FBF69C3}" dt="2019-04-09T06:24:50.213" v="26113" actId="1036"/>
          <ac:picMkLst>
            <pc:docMk/>
            <pc:sldMk cId="1572753081" sldId="390"/>
            <ac:picMk id="11" creationId="{45662857-CFD8-4010-96FD-72E0E316B156}"/>
          </ac:picMkLst>
        </pc:picChg>
        <pc:picChg chg="add mod">
          <ac:chgData name="sun above" userId="af778d66278731e4" providerId="LiveId" clId="{552B5A4A-72AE-459A-85B2-74401FBF69C3}" dt="2019-03-31T05:56:12.612" v="7056" actId="164"/>
          <ac:picMkLst>
            <pc:docMk/>
            <pc:sldMk cId="1572753081" sldId="390"/>
            <ac:picMk id="13" creationId="{7D1061DD-E7B2-4DA0-8AF4-898AAC4052B5}"/>
          </ac:picMkLst>
        </pc:picChg>
      </pc:sldChg>
      <pc:sldChg chg="modSp modTransition">
        <pc:chgData name="sun above" userId="af778d66278731e4" providerId="LiveId" clId="{552B5A4A-72AE-459A-85B2-74401FBF69C3}" dt="2019-04-19T21:15:21.999" v="27412" actId="20577"/>
        <pc:sldMkLst>
          <pc:docMk/>
          <pc:sldMk cId="1232294402" sldId="391"/>
        </pc:sldMkLst>
        <pc:spChg chg="mod">
          <ac:chgData name="sun above" userId="af778d66278731e4" providerId="LiveId" clId="{552B5A4A-72AE-459A-85B2-74401FBF69C3}" dt="2019-04-19T21:15:21.999" v="27412" actId="20577"/>
          <ac:spMkLst>
            <pc:docMk/>
            <pc:sldMk cId="1232294402" sldId="39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45:37.656" v="28236" actId="6549"/>
        <pc:sldMkLst>
          <pc:docMk/>
          <pc:sldMk cId="4738570" sldId="392"/>
        </pc:sldMkLst>
        <pc:spChg chg="mod">
          <ac:chgData name="sun above" userId="af778d66278731e4" providerId="LiveId" clId="{552B5A4A-72AE-459A-85B2-74401FBF69C3}" dt="2019-04-19T21:40:32" v="28118"/>
          <ac:spMkLst>
            <pc:docMk/>
            <pc:sldMk cId="4738570" sldId="39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45:37.656" v="28236" actId="6549"/>
          <ac:spMkLst>
            <pc:docMk/>
            <pc:sldMk cId="4738570" sldId="39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1:50:37.607" v="28277" actId="6549"/>
        <pc:sldMkLst>
          <pc:docMk/>
          <pc:sldMk cId="2787940088" sldId="393"/>
        </pc:sldMkLst>
        <pc:spChg chg="mod">
          <ac:chgData name="sun above" userId="af778d66278731e4" providerId="LiveId" clId="{552B5A4A-72AE-459A-85B2-74401FBF69C3}" dt="2019-04-19T21:44:13.099" v="28229"/>
          <ac:spMkLst>
            <pc:docMk/>
            <pc:sldMk cId="2787940088" sldId="39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0:37.607" v="28277" actId="6549"/>
          <ac:spMkLst>
            <pc:docMk/>
            <pc:sldMk cId="2787940088" sldId="39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23:19.457" v="28756" actId="6549"/>
        <pc:sldMkLst>
          <pc:docMk/>
          <pc:sldMk cId="1249810359" sldId="394"/>
        </pc:sldMkLst>
        <pc:spChg chg="mod">
          <ac:chgData name="sun above" userId="af778d66278731e4" providerId="LiveId" clId="{552B5A4A-72AE-459A-85B2-74401FBF69C3}" dt="2019-04-19T22:01:48.421" v="28511"/>
          <ac:spMkLst>
            <pc:docMk/>
            <pc:sldMk cId="1249810359" sldId="3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23:19.457" v="28756" actId="6549"/>
          <ac:spMkLst>
            <pc:docMk/>
            <pc:sldMk cId="1249810359" sldId="39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2:22.682" v="29285" actId="20577"/>
        <pc:sldMkLst>
          <pc:docMk/>
          <pc:sldMk cId="2718144272" sldId="395"/>
        </pc:sldMkLst>
        <pc:spChg chg="mod">
          <ac:chgData name="sun above" userId="af778d66278731e4" providerId="LiveId" clId="{552B5A4A-72AE-459A-85B2-74401FBF69C3}" dt="2019-04-19T21:59:23.406" v="28396" actId="27636"/>
          <ac:spMkLst>
            <pc:docMk/>
            <pc:sldMk cId="2718144272" sldId="3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2:22.682" v="29285" actId="20577"/>
          <ac:spMkLst>
            <pc:docMk/>
            <pc:sldMk cId="2718144272" sldId="395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9.486" v="29418"/>
        <pc:sldMkLst>
          <pc:docMk/>
          <pc:sldMk cId="3792996147" sldId="396"/>
        </pc:sldMkLst>
        <pc:spChg chg="mod">
          <ac:chgData name="sun above" userId="af778d66278731e4" providerId="LiveId" clId="{552B5A4A-72AE-459A-85B2-74401FBF69C3}" dt="2019-04-19T22:02:22.372" v="28512"/>
          <ac:spMkLst>
            <pc:docMk/>
            <pc:sldMk cId="3792996147" sldId="39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9.486" v="29418"/>
          <ac:spMkLst>
            <pc:docMk/>
            <pc:sldMk cId="3792996147" sldId="39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3:22.369" v="29291" actId="6549"/>
        <pc:sldMkLst>
          <pc:docMk/>
          <pc:sldMk cId="1360443036" sldId="397"/>
        </pc:sldMkLst>
        <pc:spChg chg="mod">
          <ac:chgData name="sun above" userId="af778d66278731e4" providerId="LiveId" clId="{552B5A4A-72AE-459A-85B2-74401FBF69C3}" dt="2019-04-19T21:53:27.615" v="28326"/>
          <ac:spMkLst>
            <pc:docMk/>
            <pc:sldMk cId="1360443036" sldId="39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3:22.369" v="29291" actId="6549"/>
          <ac:spMkLst>
            <pc:docMk/>
            <pc:sldMk cId="1360443036" sldId="397"/>
            <ac:spMk id="3" creationId="{00000000-0000-0000-0000-000000000000}"/>
          </ac:spMkLst>
        </pc:spChg>
      </pc:sldChg>
      <pc:sldChg chg="modSp ord modTransition">
        <pc:chgData name="sun above" userId="af778d66278731e4" providerId="LiveId" clId="{552B5A4A-72AE-459A-85B2-74401FBF69C3}" dt="2019-04-27T22:23:33.819" v="29416"/>
        <pc:sldMkLst>
          <pc:docMk/>
          <pc:sldMk cId="3382425957" sldId="398"/>
        </pc:sldMkLst>
        <pc:spChg chg="mod">
          <ac:chgData name="sun above" userId="af778d66278731e4" providerId="LiveId" clId="{552B5A4A-72AE-459A-85B2-74401FBF69C3}" dt="2019-04-19T22:02:45.707" v="28532" actId="20577"/>
          <ac:spMkLst>
            <pc:docMk/>
            <pc:sldMk cId="3382425957" sldId="39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7T22:23:33.819" v="29416"/>
          <ac:spMkLst>
            <pc:docMk/>
            <pc:sldMk cId="3382425957" sldId="39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6:07.817" v="29162" actId="114"/>
        <pc:sldMkLst>
          <pc:docMk/>
          <pc:sldMk cId="4101388495" sldId="399"/>
        </pc:sldMkLst>
        <pc:spChg chg="mod">
          <ac:chgData name="sun above" userId="af778d66278731e4" providerId="LiveId" clId="{552B5A4A-72AE-459A-85B2-74401FBF69C3}" dt="2019-04-19T22:02:53.893" v="28555" actId="20577"/>
          <ac:spMkLst>
            <pc:docMk/>
            <pc:sldMk cId="4101388495" sldId="3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6:07.817" v="29162" actId="114"/>
          <ac:spMkLst>
            <pc:docMk/>
            <pc:sldMk cId="4101388495" sldId="399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38:24.525" v="29219" actId="20577"/>
        <pc:sldMkLst>
          <pc:docMk/>
          <pc:sldMk cId="1720449299" sldId="400"/>
        </pc:sldMkLst>
        <pc:spChg chg="mod">
          <ac:chgData name="sun above" userId="af778d66278731e4" providerId="LiveId" clId="{552B5A4A-72AE-459A-85B2-74401FBF69C3}" dt="2019-04-19T22:38:24.525" v="29219" actId="20577"/>
          <ac:spMkLst>
            <pc:docMk/>
            <pc:sldMk cId="1720449299" sldId="40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2:38:13.289" v="29210" actId="20577"/>
          <ac:spMkLst>
            <pc:docMk/>
            <pc:sldMk cId="1720449299" sldId="400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22.790" v="28566" actId="27636"/>
        <pc:sldMkLst>
          <pc:docMk/>
          <pc:sldMk cId="587740255" sldId="401"/>
        </pc:sldMkLst>
        <pc:spChg chg="mod">
          <ac:chgData name="sun above" userId="af778d66278731e4" providerId="LiveId" clId="{552B5A4A-72AE-459A-85B2-74401FBF69C3}" dt="2019-04-19T22:03:22.790" v="28566" actId="27636"/>
          <ac:spMkLst>
            <pc:docMk/>
            <pc:sldMk cId="587740255" sldId="401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21:24.532" v="29280" actId="6549"/>
        <pc:sldMkLst>
          <pc:docMk/>
          <pc:sldMk cId="2158156874" sldId="402"/>
        </pc:sldMkLst>
        <pc:spChg chg="mod">
          <ac:chgData name="sun above" userId="af778d66278731e4" providerId="LiveId" clId="{552B5A4A-72AE-459A-85B2-74401FBF69C3}" dt="2019-04-19T22:03:30.487" v="28568" actId="27636"/>
          <ac:spMkLst>
            <pc:docMk/>
            <pc:sldMk cId="2158156874" sldId="40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21:24.532" v="29280" actId="6549"/>
          <ac:spMkLst>
            <pc:docMk/>
            <pc:sldMk cId="2158156874" sldId="402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3:46.251" v="28593" actId="20577"/>
        <pc:sldMkLst>
          <pc:docMk/>
          <pc:sldMk cId="4214497506" sldId="403"/>
        </pc:sldMkLst>
        <pc:spChg chg="mod">
          <ac:chgData name="sun above" userId="af778d66278731e4" providerId="LiveId" clId="{552B5A4A-72AE-459A-85B2-74401FBF69C3}" dt="2019-04-19T22:03:46.251" v="28593" actId="20577"/>
          <ac:spMkLst>
            <pc:docMk/>
            <pc:sldMk cId="4214497506" sldId="403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19T22:04:07.388" v="28636" actId="20577"/>
        <pc:sldMkLst>
          <pc:docMk/>
          <pc:sldMk cId="3373308108" sldId="404"/>
        </pc:sldMkLst>
        <pc:spChg chg="mod">
          <ac:chgData name="sun above" userId="af778d66278731e4" providerId="LiveId" clId="{552B5A4A-72AE-459A-85B2-74401FBF69C3}" dt="2019-04-19T22:04:07.388" v="28636" actId="20577"/>
          <ac:spMkLst>
            <pc:docMk/>
            <pc:sldMk cId="3373308108" sldId="404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5:36.973" v="29235" actId="6549"/>
        <pc:sldMkLst>
          <pc:docMk/>
          <pc:sldMk cId="2708593587" sldId="405"/>
        </pc:sldMkLst>
        <pc:spChg chg="mod">
          <ac:chgData name="sun above" userId="af778d66278731e4" providerId="LiveId" clId="{552B5A4A-72AE-459A-85B2-74401FBF69C3}" dt="2019-04-19T22:03:58.059" v="28617" actId="20577"/>
          <ac:spMkLst>
            <pc:docMk/>
            <pc:sldMk cId="2708593587" sldId="40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5:36.973" v="29235" actId="6549"/>
          <ac:spMkLst>
            <pc:docMk/>
            <pc:sldMk cId="2708593587" sldId="40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20T23:17:24.253" v="29260" actId="20577"/>
        <pc:sldMkLst>
          <pc:docMk/>
          <pc:sldMk cId="1380330196" sldId="406"/>
        </pc:sldMkLst>
        <pc:spChg chg="mod">
          <ac:chgData name="sun above" userId="af778d66278731e4" providerId="LiveId" clId="{552B5A4A-72AE-459A-85B2-74401FBF69C3}" dt="2019-04-19T22:04:15.054" v="28655" actId="20577"/>
          <ac:spMkLst>
            <pc:docMk/>
            <pc:sldMk cId="1380330196" sldId="40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20T23:17:24.253" v="29260" actId="20577"/>
          <ac:spMkLst>
            <pc:docMk/>
            <pc:sldMk cId="1380330196" sldId="4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950938486" sldId="40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072741499" sldId="41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5067073" sldId="411"/>
        </pc:sldMkLst>
      </pc:sldChg>
      <pc:sldChg chg="modSp modTransition">
        <pc:chgData name="sun above" userId="af778d66278731e4" providerId="LiveId" clId="{552B5A4A-72AE-459A-85B2-74401FBF69C3}" dt="2019-05-17T20:42:21.890" v="29727"/>
        <pc:sldMkLst>
          <pc:docMk/>
          <pc:sldMk cId="511046449" sldId="412"/>
        </pc:sldMkLst>
        <pc:spChg chg="mod">
          <ac:chgData name="sun above" userId="af778d66278731e4" providerId="LiveId" clId="{552B5A4A-72AE-459A-85B2-74401FBF69C3}" dt="2019-05-17T20:42:21.890" v="29727"/>
          <ac:spMkLst>
            <pc:docMk/>
            <pc:sldMk cId="511046449" sldId="412"/>
            <ac:spMk id="2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9T12:23:45.643" v="32041" actId="20577"/>
        <pc:sldMkLst>
          <pc:docMk/>
          <pc:sldMk cId="3557138755" sldId="413"/>
        </pc:sldMkLst>
        <pc:spChg chg="mod">
          <ac:chgData name="sun above" userId="af778d66278731e4" providerId="LiveId" clId="{552B5A4A-72AE-459A-85B2-74401FBF69C3}" dt="2019-05-19T12:23:45.643" v="32041" actId="20577"/>
          <ac:spMkLst>
            <pc:docMk/>
            <pc:sldMk cId="3557138755" sldId="41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3:42.327" v="31755" actId="27636"/>
          <ac:spMkLst>
            <pc:docMk/>
            <pc:sldMk cId="3557138755" sldId="413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5:03.414" v="30853"/>
        <pc:sldMkLst>
          <pc:docMk/>
          <pc:sldMk cId="1141696208" sldId="414"/>
        </pc:sldMkLst>
        <pc:spChg chg="mod">
          <ac:chgData name="sun above" userId="af778d66278731e4" providerId="LiveId" clId="{552B5A4A-72AE-459A-85B2-74401FBF69C3}" dt="2019-05-17T20:57:48.732" v="30514"/>
          <ac:spMkLst>
            <pc:docMk/>
            <pc:sldMk cId="1141696208" sldId="41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5:03.414" v="30853"/>
          <ac:spMkLst>
            <pc:docMk/>
            <pc:sldMk cId="1141696208" sldId="414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1:07:47.682" v="30888" actId="27636"/>
        <pc:sldMkLst>
          <pc:docMk/>
          <pc:sldMk cId="2725878286" sldId="415"/>
        </pc:sldMkLst>
        <pc:spChg chg="mod">
          <ac:chgData name="sun above" userId="af778d66278731e4" providerId="LiveId" clId="{552B5A4A-72AE-459A-85B2-74401FBF69C3}" dt="2019-05-17T21:03:22.460" v="30704"/>
          <ac:spMkLst>
            <pc:docMk/>
            <pc:sldMk cId="2725878286" sldId="41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1:07:47.682" v="30888" actId="27636"/>
          <ac:spMkLst>
            <pc:docMk/>
            <pc:sldMk cId="2725878286" sldId="41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19:56.038" v="31635" actId="403"/>
        <pc:sldMkLst>
          <pc:docMk/>
          <pc:sldMk cId="3366385097" sldId="416"/>
        </pc:sldMkLst>
        <pc:spChg chg="mod">
          <ac:chgData name="sun above" userId="af778d66278731e4" providerId="LiveId" clId="{552B5A4A-72AE-459A-85B2-74401FBF69C3}" dt="2019-05-17T21:08:05.831" v="30907"/>
          <ac:spMkLst>
            <pc:docMk/>
            <pc:sldMk cId="3366385097" sldId="41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19:56.038" v="31635" actId="403"/>
          <ac:spMkLst>
            <pc:docMk/>
            <pc:sldMk cId="3366385097" sldId="4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2:52.885" v="31718"/>
        <pc:sldMkLst>
          <pc:docMk/>
          <pc:sldMk cId="1291356967" sldId="417"/>
        </pc:sldMkLst>
        <pc:spChg chg="mod">
          <ac:chgData name="sun above" userId="af778d66278731e4" providerId="LiveId" clId="{552B5A4A-72AE-459A-85B2-74401FBF69C3}" dt="2019-05-17T22:20:09.579" v="31642" actId="20577"/>
          <ac:spMkLst>
            <pc:docMk/>
            <pc:sldMk cId="1291356967" sldId="41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2:52.885" v="31718"/>
          <ac:spMkLst>
            <pc:docMk/>
            <pc:sldMk cId="1291356967" sldId="417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17T22:27:47.317" v="31955" actId="27636"/>
        <pc:sldMkLst>
          <pc:docMk/>
          <pc:sldMk cId="1779499724" sldId="418"/>
        </pc:sldMkLst>
        <pc:spChg chg="mod">
          <ac:chgData name="sun above" userId="af778d66278731e4" providerId="LiveId" clId="{552B5A4A-72AE-459A-85B2-74401FBF69C3}" dt="2019-05-17T22:24:59.903" v="31858" actId="20577"/>
          <ac:spMkLst>
            <pc:docMk/>
            <pc:sldMk cId="1779499724" sldId="4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7T22:27:47.317" v="31955" actId="27636"/>
          <ac:spMkLst>
            <pc:docMk/>
            <pc:sldMk cId="1779499724" sldId="418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20T00:34:07.981" v="32379" actId="20577"/>
        <pc:sldMkLst>
          <pc:docMk/>
          <pc:sldMk cId="283057821" sldId="419"/>
        </pc:sldMkLst>
        <pc:spChg chg="mod">
          <ac:chgData name="sun above" userId="af778d66278731e4" providerId="LiveId" clId="{552B5A4A-72AE-459A-85B2-74401FBF69C3}" dt="2019-05-20T00:34:07.981" v="32379" actId="20577"/>
          <ac:spMkLst>
            <pc:docMk/>
            <pc:sldMk cId="283057821" sldId="41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31:48.435" v="32195" actId="20577"/>
          <ac:spMkLst>
            <pc:docMk/>
            <pc:sldMk cId="283057821" sldId="419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42791351" sldId="4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39632508" sldId="42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926323748" sldId="428"/>
        </pc:sldMkLst>
      </pc:sldChg>
      <pc:sldChg chg="add ord">
        <pc:chgData name="sun above" userId="af778d66278731e4" providerId="LiveId" clId="{552B5A4A-72AE-459A-85B2-74401FBF69C3}" dt="2019-04-09T06:23:09.078" v="26045"/>
        <pc:sldMkLst>
          <pc:docMk/>
          <pc:sldMk cId="3044144172" sldId="430"/>
        </pc:sldMkLst>
      </pc:sldChg>
      <pc:sldChg chg="modSp add">
        <pc:chgData name="sun above" userId="af778d66278731e4" providerId="LiveId" clId="{552B5A4A-72AE-459A-85B2-74401FBF69C3}" dt="2019-05-20T00:40:13.415" v="32638"/>
        <pc:sldMkLst>
          <pc:docMk/>
          <pc:sldMk cId="2949326262" sldId="432"/>
        </pc:sldMkLst>
        <pc:spChg chg="mod">
          <ac:chgData name="sun above" userId="af778d66278731e4" providerId="LiveId" clId="{552B5A4A-72AE-459A-85B2-74401FBF69C3}" dt="2019-05-20T00:40:13.415" v="32638"/>
          <ac:spMkLst>
            <pc:docMk/>
            <pc:sldMk cId="2949326262" sldId="432"/>
            <ac:spMk id="2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646930403" sldId="433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651543476" sldId="434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1832240691" sldId="435"/>
        </pc:sldMkLst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2666215439" sldId="436"/>
        </pc:sldMkLst>
      </pc:sldChg>
      <pc:sldChg chg="modSp add">
        <pc:chgData name="sun above" userId="af778d66278731e4" providerId="LiveId" clId="{552B5A4A-72AE-459A-85B2-74401FBF69C3}" dt="2019-05-20T00:38:24.694" v="32518" actId="20577"/>
        <pc:sldMkLst>
          <pc:docMk/>
          <pc:sldMk cId="4234534341" sldId="439"/>
        </pc:sldMkLst>
        <pc:spChg chg="mod">
          <ac:chgData name="sun above" userId="af778d66278731e4" providerId="LiveId" clId="{552B5A4A-72AE-459A-85B2-74401FBF69C3}" dt="2019-05-20T00:38:24.694" v="32518" actId="20577"/>
          <ac:spMkLst>
            <pc:docMk/>
            <pc:sldMk cId="4234534341" sldId="439"/>
            <ac:spMk id="3" creationId="{00000000-0000-0000-0000-000000000000}"/>
          </ac:spMkLst>
        </pc:spChg>
      </pc:sldChg>
      <pc:sldChg chg="add">
        <pc:chgData name="sun above" userId="af778d66278731e4" providerId="LiveId" clId="{552B5A4A-72AE-459A-85B2-74401FBF69C3}" dt="2019-05-10T21:12:43.671" v="29435"/>
        <pc:sldMkLst>
          <pc:docMk/>
          <pc:sldMk cId="3661845646" sldId="440"/>
        </pc:sldMkLst>
      </pc:sldChg>
      <pc:sldChg chg="addSp delSp modSp add">
        <pc:chgData name="sun above" userId="af778d66278731e4" providerId="LiveId" clId="{552B5A4A-72AE-459A-85B2-74401FBF69C3}" dt="2019-05-17T21:35:03.847" v="31124" actId="14100"/>
        <pc:sldMkLst>
          <pc:docMk/>
          <pc:sldMk cId="2075027547" sldId="441"/>
        </pc:sldMkLst>
        <pc:spChg chg="mod topLvl">
          <ac:chgData name="sun above" userId="af778d66278731e4" providerId="LiveId" clId="{552B5A4A-72AE-459A-85B2-74401FBF69C3}" dt="2019-05-17T21:34:53.951" v="31120" actId="14100"/>
          <ac:spMkLst>
            <pc:docMk/>
            <pc:sldMk cId="2075027547" sldId="441"/>
            <ac:spMk id="8" creationId="{00000000-0000-0000-0000-000000000000}"/>
          </ac:spMkLst>
        </pc:spChg>
        <pc:spChg chg="mod topLvl">
          <ac:chgData name="sun above" userId="af778d66278731e4" providerId="LiveId" clId="{552B5A4A-72AE-459A-85B2-74401FBF69C3}" dt="2019-05-17T21:35:03.847" v="31124" actId="14100"/>
          <ac:spMkLst>
            <pc:docMk/>
            <pc:sldMk cId="2075027547" sldId="441"/>
            <ac:spMk id="11" creationId="{00000000-0000-0000-0000-000000000000}"/>
          </ac:spMkLst>
        </pc:spChg>
        <pc:grpChg chg="add del">
          <ac:chgData name="sun above" userId="af778d66278731e4" providerId="LiveId" clId="{552B5A4A-72AE-459A-85B2-74401FBF69C3}" dt="2019-05-17T21:34:25.943" v="31111" actId="165"/>
          <ac:grpSpMkLst>
            <pc:docMk/>
            <pc:sldMk cId="2075027547" sldId="441"/>
            <ac:grpSpMk id="12" creationId="{00000000-0000-0000-0000-000000000000}"/>
          </ac:grpSpMkLst>
        </pc:grpChg>
        <pc:picChg chg="add mod ord">
          <ac:chgData name="sun above" userId="af778d66278731e4" providerId="LiveId" clId="{552B5A4A-72AE-459A-85B2-74401FBF69C3}" dt="2019-05-17T21:34:45.862" v="31118" actId="1076"/>
          <ac:picMkLst>
            <pc:docMk/>
            <pc:sldMk cId="2075027547" sldId="441"/>
            <ac:picMk id="5" creationId="{DC4B46AE-2999-4C8C-AE22-B87E7FA9610C}"/>
          </ac:picMkLst>
        </pc:picChg>
        <pc:picChg chg="del mod topLvl">
          <ac:chgData name="sun above" userId="af778d66278731e4" providerId="LiveId" clId="{552B5A4A-72AE-459A-85B2-74401FBF69C3}" dt="2019-05-17T21:34:30.148" v="31112" actId="478"/>
          <ac:picMkLst>
            <pc:docMk/>
            <pc:sldMk cId="2075027547" sldId="441"/>
            <ac:picMk id="7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17T21:35:42.262" v="31126" actId="1076"/>
        <pc:sldMkLst>
          <pc:docMk/>
          <pc:sldMk cId="824150956" sldId="442"/>
        </pc:sldMkLst>
        <pc:picChg chg="mod">
          <ac:chgData name="sun above" userId="af778d66278731e4" providerId="LiveId" clId="{552B5A4A-72AE-459A-85B2-74401FBF69C3}" dt="2019-05-17T21:35:42.262" v="31126" actId="1076"/>
          <ac:picMkLst>
            <pc:docMk/>
            <pc:sldMk cId="824150956" sldId="442"/>
            <ac:picMk id="14" creationId="{00000000-0000-0000-0000-000000000000}"/>
          </ac:picMkLst>
        </pc:picChg>
      </pc:sldChg>
      <pc:sldChg chg="add ord">
        <pc:chgData name="sun above" userId="af778d66278731e4" providerId="LiveId" clId="{552B5A4A-72AE-459A-85B2-74401FBF69C3}" dt="2019-05-20T00:39:00.940" v="32522"/>
        <pc:sldMkLst>
          <pc:docMk/>
          <pc:sldMk cId="3074303983" sldId="4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152696891" sldId="44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001473720" sldId="448"/>
        </pc:sldMkLst>
        <pc:spChg chg="mod">
          <ac:chgData name="sun above" userId="af778d66278731e4" providerId="LiveId" clId="{552B5A4A-72AE-459A-85B2-74401FBF69C3}" dt="2019-04-05T09:03:49.986" v="15638" actId="20577"/>
          <ac:spMkLst>
            <pc:docMk/>
            <pc:sldMk cId="3001473720" sldId="44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4-05T09:04:25.790" v="15640" actId="1076"/>
          <ac:picMkLst>
            <pc:docMk/>
            <pc:sldMk cId="3001473720" sldId="448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638350876" sldId="452"/>
        </pc:sldMkLst>
        <pc:spChg chg="mod">
          <ac:chgData name="sun above" userId="af778d66278731e4" providerId="LiveId" clId="{552B5A4A-72AE-459A-85B2-74401FBF69C3}" dt="2019-03-30T20:37:53.255" v="6692" actId="403"/>
          <ac:spMkLst>
            <pc:docMk/>
            <pc:sldMk cId="1638350876" sldId="452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48.045" v="6668" actId="1036"/>
          <ac:spMkLst>
            <pc:docMk/>
            <pc:sldMk cId="1638350876" sldId="452"/>
            <ac:spMk id="34" creationId="{00000000-0000-0000-0000-000000000000}"/>
          </ac:spMkLst>
        </pc:spChg>
        <pc:spChg chg="mod">
          <ac:chgData name="sun above" userId="af778d66278731e4" providerId="LiveId" clId="{552B5A4A-72AE-459A-85B2-74401FBF69C3}" dt="2019-03-30T20:37:05.149" v="6681" actId="1035"/>
          <ac:spMkLst>
            <pc:docMk/>
            <pc:sldMk cId="1638350876" sldId="452"/>
            <ac:spMk id="37" creationId="{00000000-0000-0000-0000-000000000000}"/>
          </ac:spMkLst>
        </pc:spChg>
        <pc:spChg chg="mod">
          <ac:chgData name="sun above" userId="af778d66278731e4" providerId="LiveId" clId="{552B5A4A-72AE-459A-85B2-74401FBF69C3}" dt="2019-03-30T20:36:54.493" v="6671" actId="1035"/>
          <ac:spMkLst>
            <pc:docMk/>
            <pc:sldMk cId="1638350876" sldId="452"/>
            <ac:spMk id="46" creationId="{00000000-0000-0000-0000-000000000000}"/>
          </ac:spMkLst>
        </pc:spChg>
        <pc:cxnChg chg="mod">
          <ac:chgData name="sun above" userId="af778d66278731e4" providerId="LiveId" clId="{552B5A4A-72AE-459A-85B2-74401FBF69C3}" dt="2019-03-30T20:36:48.045" v="6668" actId="1036"/>
          <ac:cxnSpMkLst>
            <pc:docMk/>
            <pc:sldMk cId="1638350876" sldId="452"/>
            <ac:cxnSpMk id="33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7:05.149" v="6681" actId="1035"/>
          <ac:cxnSpMkLst>
            <pc:docMk/>
            <pc:sldMk cId="1638350876" sldId="452"/>
            <ac:cxnSpMk id="36" creationId="{00000000-0000-0000-0000-000000000000}"/>
          </ac:cxnSpMkLst>
        </pc:cxnChg>
        <pc:cxnChg chg="mod">
          <ac:chgData name="sun above" userId="af778d66278731e4" providerId="LiveId" clId="{552B5A4A-72AE-459A-85B2-74401FBF69C3}" dt="2019-03-30T20:36:54.493" v="6671" actId="1035"/>
          <ac:cxnSpMkLst>
            <pc:docMk/>
            <pc:sldMk cId="1638350876" sldId="452"/>
            <ac:cxnSpMk id="45" creationId="{00000000-0000-0000-0000-000000000000}"/>
          </ac:cxnSpMkLst>
        </pc:cxnChg>
      </pc:sldChg>
      <pc:sldChg chg="modSp modTransition">
        <pc:chgData name="sun above" userId="af778d66278731e4" providerId="LiveId" clId="{552B5A4A-72AE-459A-85B2-74401FBF69C3}" dt="2019-05-12T00:06:26.560" v="29469"/>
        <pc:sldMkLst>
          <pc:docMk/>
          <pc:sldMk cId="725923595" sldId="453"/>
        </pc:sldMkLst>
        <pc:spChg chg="mod">
          <ac:chgData name="sun above" userId="af778d66278731e4" providerId="LiveId" clId="{552B5A4A-72AE-459A-85B2-74401FBF69C3}" dt="2019-05-12T00:06:26.560" v="29469"/>
          <ac:spMkLst>
            <pc:docMk/>
            <pc:sldMk cId="725923595" sldId="453"/>
            <ac:spMk id="3" creationId="{00000000-0000-0000-0000-000000000000}"/>
          </ac:spMkLst>
        </pc:spChg>
      </pc:sldChg>
      <pc:sldChg chg="add ord">
        <pc:chgData name="sun above" userId="af778d66278731e4" providerId="LiveId" clId="{552B5A4A-72AE-459A-85B2-74401FBF69C3}" dt="2019-05-20T00:38:58.123" v="32521"/>
        <pc:sldMkLst>
          <pc:docMk/>
          <pc:sldMk cId="1043369667" sldId="454"/>
        </pc:sldMkLst>
      </pc:sldChg>
      <pc:sldChg chg="modSp modTransition">
        <pc:chgData name="sun above" userId="af778d66278731e4" providerId="LiveId" clId="{552B5A4A-72AE-459A-85B2-74401FBF69C3}" dt="2019-05-26T00:53:40.803" v="33871" actId="20577"/>
        <pc:sldMkLst>
          <pc:docMk/>
          <pc:sldMk cId="2590284092" sldId="457"/>
        </pc:sldMkLst>
        <pc:spChg chg="mod">
          <ac:chgData name="sun above" userId="af778d66278731e4" providerId="LiveId" clId="{552B5A4A-72AE-459A-85B2-74401FBF69C3}" dt="2019-05-24T05:55:55.112" v="33352"/>
          <ac:spMkLst>
            <pc:docMk/>
            <pc:sldMk cId="2590284092" sldId="457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6T00:53:40.803" v="33871" actId="20577"/>
          <ac:spMkLst>
            <pc:docMk/>
            <pc:sldMk cId="2590284092" sldId="457"/>
            <ac:spMk id="4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03.468" v="35043" actId="27636"/>
        <pc:sldMkLst>
          <pc:docMk/>
          <pc:sldMk cId="414294549" sldId="461"/>
        </pc:sldMkLst>
        <pc:spChg chg="mod">
          <ac:chgData name="sun above" userId="af778d66278731e4" providerId="LiveId" clId="{552B5A4A-72AE-459A-85B2-74401FBF69C3}" dt="2019-05-31T22:05:03.468" v="35043" actId="27636"/>
          <ac:spMkLst>
            <pc:docMk/>
            <pc:sldMk cId="414294549" sldId="46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1:54:40.285" v="34312"/>
        <pc:sldMkLst>
          <pc:docMk/>
          <pc:sldMk cId="3266396289" sldId="462"/>
        </pc:sldMkLst>
        <pc:spChg chg="mod">
          <ac:chgData name="sun above" userId="af778d66278731e4" providerId="LiveId" clId="{552B5A4A-72AE-459A-85B2-74401FBF69C3}" dt="2019-05-31T21:50:32.388" v="34125"/>
          <ac:spMkLst>
            <pc:docMk/>
            <pc:sldMk cId="3266396289" sldId="46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4:40.285" v="34312"/>
          <ac:spMkLst>
            <pc:docMk/>
            <pc:sldMk cId="3266396289" sldId="462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5-31T21:52:50.039" v="34169" actId="14100"/>
        <pc:sldMkLst>
          <pc:docMk/>
          <pc:sldMk cId="361053004" sldId="464"/>
        </pc:sldMkLst>
        <pc:spChg chg="mod">
          <ac:chgData name="sun above" userId="af778d66278731e4" providerId="LiveId" clId="{552B5A4A-72AE-459A-85B2-74401FBF69C3}" dt="2019-05-31T21:51:20.016" v="34152" actId="14100"/>
          <ac:spMkLst>
            <pc:docMk/>
            <pc:sldMk cId="361053004" sldId="464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1:52:32.104" v="34165" actId="14100"/>
          <ac:picMkLst>
            <pc:docMk/>
            <pc:sldMk cId="361053004" sldId="464"/>
            <ac:picMk id="9" creationId="{00000000-0000-0000-0000-000000000000}"/>
          </ac:picMkLst>
        </pc:picChg>
        <pc:picChg chg="mod">
          <ac:chgData name="sun above" userId="af778d66278731e4" providerId="LiveId" clId="{552B5A4A-72AE-459A-85B2-74401FBF69C3}" dt="2019-05-31T21:52:46.384" v="34168" actId="1076"/>
          <ac:picMkLst>
            <pc:docMk/>
            <pc:sldMk cId="361053004" sldId="464"/>
            <ac:picMk id="12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1:52:50.039" v="34169" actId="14100"/>
          <ac:cxnSpMkLst>
            <pc:docMk/>
            <pc:sldMk cId="361053004" sldId="464"/>
            <ac:cxnSpMk id="7" creationId="{32951FE8-5719-4416-BA1C-FD6767C8E9D4}"/>
          </ac:cxnSpMkLst>
        </pc:cxnChg>
      </pc:sldChg>
      <pc:sldChg chg="addSp modSp modTransition">
        <pc:chgData name="sun above" userId="af778d66278731e4" providerId="LiveId" clId="{552B5A4A-72AE-459A-85B2-74401FBF69C3}" dt="2019-05-31T22:08:33.998" v="35165" actId="14100"/>
        <pc:sldMkLst>
          <pc:docMk/>
          <pc:sldMk cId="2073321659" sldId="466"/>
        </pc:sldMkLst>
        <pc:spChg chg="mod">
          <ac:chgData name="sun above" userId="af778d66278731e4" providerId="LiveId" clId="{552B5A4A-72AE-459A-85B2-74401FBF69C3}" dt="2019-05-31T22:06:16.643" v="35065"/>
          <ac:spMkLst>
            <pc:docMk/>
            <pc:sldMk cId="2073321659" sldId="466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08:05.822" v="35160" actId="27636"/>
          <ac:spMkLst>
            <pc:docMk/>
            <pc:sldMk cId="2073321659" sldId="466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08:18.108" v="35162" actId="1076"/>
          <ac:picMkLst>
            <pc:docMk/>
            <pc:sldMk cId="2073321659" sldId="466"/>
            <ac:picMk id="5" creationId="{00000000-0000-0000-0000-000000000000}"/>
          </ac:picMkLst>
        </pc:picChg>
        <pc:picChg chg="mod">
          <ac:chgData name="sun above" userId="af778d66278731e4" providerId="LiveId" clId="{552B5A4A-72AE-459A-85B2-74401FBF69C3}" dt="2019-05-31T22:08:09.174" v="35161" actId="1076"/>
          <ac:picMkLst>
            <pc:docMk/>
            <pc:sldMk cId="2073321659" sldId="466"/>
            <ac:picMk id="10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08:33.998" v="35165" actId="14100"/>
          <ac:cxnSpMkLst>
            <pc:docMk/>
            <pc:sldMk cId="2073321659" sldId="466"/>
            <ac:cxnSpMk id="11" creationId="{3440C418-C56F-4682-AAB8-FC600AEE1A62}"/>
          </ac:cxnSpMkLst>
        </pc:cxnChg>
      </pc:sldChg>
      <pc:sldChg chg="addSp modSp modTransition">
        <pc:chgData name="sun above" userId="af778d66278731e4" providerId="LiveId" clId="{552B5A4A-72AE-459A-85B2-74401FBF69C3}" dt="2019-05-31T22:12:02.992" v="35463" actId="14100"/>
        <pc:sldMkLst>
          <pc:docMk/>
          <pc:sldMk cId="1319800332" sldId="467"/>
        </pc:sldMkLst>
        <pc:picChg chg="mod">
          <ac:chgData name="sun above" userId="af778d66278731e4" providerId="LiveId" clId="{552B5A4A-72AE-459A-85B2-74401FBF69C3}" dt="2019-05-31T22:11:50.337" v="35460" actId="1076"/>
          <ac:picMkLst>
            <pc:docMk/>
            <pc:sldMk cId="1319800332" sldId="467"/>
            <ac:picMk id="9" creationId="{00000000-0000-0000-0000-000000000000}"/>
          </ac:picMkLst>
        </pc:picChg>
        <pc:cxnChg chg="add mod">
          <ac:chgData name="sun above" userId="af778d66278731e4" providerId="LiveId" clId="{552B5A4A-72AE-459A-85B2-74401FBF69C3}" dt="2019-05-31T22:12:02.992" v="35463" actId="14100"/>
          <ac:cxnSpMkLst>
            <pc:docMk/>
            <pc:sldMk cId="1319800332" sldId="467"/>
            <ac:cxnSpMk id="11" creationId="{74717307-CE8A-46BA-AE6C-1162D74389D3}"/>
          </ac:cxnSpMkLst>
        </pc:cxnChg>
      </pc:sldChg>
      <pc:sldChg chg="modSp modTransition">
        <pc:chgData name="sun above" userId="af778d66278731e4" providerId="LiveId" clId="{552B5A4A-72AE-459A-85B2-74401FBF69C3}" dt="2019-05-31T22:11:06.809" v="35454" actId="1076"/>
        <pc:sldMkLst>
          <pc:docMk/>
          <pc:sldMk cId="3065079891" sldId="468"/>
        </pc:sldMkLst>
        <pc:spChg chg="mod">
          <ac:chgData name="sun above" userId="af778d66278731e4" providerId="LiveId" clId="{552B5A4A-72AE-459A-85B2-74401FBF69C3}" dt="2019-05-31T22:08:51.993" v="35197"/>
          <ac:spMkLst>
            <pc:docMk/>
            <pc:sldMk cId="3065079891" sldId="46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0:46.727" v="35433" actId="27636"/>
          <ac:spMkLst>
            <pc:docMk/>
            <pc:sldMk cId="3065079891" sldId="46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31T22:11:06.809" v="35454" actId="1076"/>
          <ac:picMkLst>
            <pc:docMk/>
            <pc:sldMk cId="3065079891" sldId="468"/>
            <ac:picMk id="7" creationId="{00000000-0000-0000-0000-000000000000}"/>
          </ac:picMkLst>
        </pc:picChg>
      </pc:sldChg>
      <pc:sldChg chg="addSp modSp modTransition">
        <pc:chgData name="sun above" userId="af778d66278731e4" providerId="LiveId" clId="{552B5A4A-72AE-459A-85B2-74401FBF69C3}" dt="2019-05-31T22:13:34.800" v="35611" actId="14100"/>
        <pc:sldMkLst>
          <pc:docMk/>
          <pc:sldMk cId="2214602254" sldId="469"/>
        </pc:sldMkLst>
        <pc:spChg chg="mod">
          <ac:chgData name="sun above" userId="af778d66278731e4" providerId="LiveId" clId="{552B5A4A-72AE-459A-85B2-74401FBF69C3}" dt="2019-05-31T22:10:59.947" v="35453"/>
          <ac:spMkLst>
            <pc:docMk/>
            <pc:sldMk cId="2214602254" sldId="46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3:34.800" v="35611" actId="14100"/>
          <ac:spMkLst>
            <pc:docMk/>
            <pc:sldMk cId="2214602254" sldId="469"/>
            <ac:spMk id="3" creationId="{00000000-0000-0000-0000-000000000000}"/>
          </ac:spMkLst>
        </pc:spChg>
        <pc:graphicFrameChg chg="mod ord modGraphic">
          <ac:chgData name="sun above" userId="af778d66278731e4" providerId="LiveId" clId="{552B5A4A-72AE-459A-85B2-74401FBF69C3}" dt="2019-05-31T22:12:24.570" v="35468" actId="1076"/>
          <ac:graphicFrameMkLst>
            <pc:docMk/>
            <pc:sldMk cId="2214602254" sldId="469"/>
            <ac:graphicFrameMk id="8" creationId="{00000000-0000-0000-0000-000000000000}"/>
          </ac:graphicFrameMkLst>
        </pc:graphicFrameChg>
        <pc:picChg chg="add mod">
          <ac:chgData name="sun above" userId="af778d66278731e4" providerId="LiveId" clId="{552B5A4A-72AE-459A-85B2-74401FBF69C3}" dt="2019-05-31T22:11:11.461" v="35456" actId="1076"/>
          <ac:picMkLst>
            <pc:docMk/>
            <pc:sldMk cId="2214602254" sldId="469"/>
            <ac:picMk id="10" creationId="{C48E3F85-2463-48B0-8431-CB8A5097D7F1}"/>
          </ac:picMkLst>
        </pc:picChg>
        <pc:cxnChg chg="add mod">
          <ac:chgData name="sun above" userId="af778d66278731e4" providerId="LiveId" clId="{552B5A4A-72AE-459A-85B2-74401FBF69C3}" dt="2019-05-31T22:12:29.192" v="35469" actId="14100"/>
          <ac:cxnSpMkLst>
            <pc:docMk/>
            <pc:sldMk cId="2214602254" sldId="469"/>
            <ac:cxnSpMk id="11" creationId="{9C49C740-2F53-44EE-B961-E07316037A39}"/>
          </ac:cxnSpMkLst>
        </pc:cxnChg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79441102" sldId="470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92433105" sldId="471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227695022" sldId="48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02527697" sldId="48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810875930" sldId="48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30786973" sldId="493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12368278" sldId="494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749062592" sldId="495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296389147" sldId="496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719726858" sldId="497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670207260" sldId="498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2698201661" sldId="499"/>
        </pc:sldMkLst>
      </pc:sldChg>
      <pc:sldChg chg="add">
        <pc:chgData name="sun above" userId="af778d66278731e4" providerId="LiveId" clId="{552B5A4A-72AE-459A-85B2-74401FBF69C3}" dt="2019-05-20T00:45:58.275" v="32734"/>
        <pc:sldMkLst>
          <pc:docMk/>
          <pc:sldMk cId="3386645346" sldId="500"/>
        </pc:sldMkLst>
      </pc:sldChg>
      <pc:sldChg chg="modSp add ord">
        <pc:chgData name="sun above" userId="af778d66278731e4" providerId="LiveId" clId="{552B5A4A-72AE-459A-85B2-74401FBF69C3}" dt="2019-05-20T00:41:29.550" v="32697"/>
        <pc:sldMkLst>
          <pc:docMk/>
          <pc:sldMk cId="1011056523" sldId="501"/>
        </pc:sldMkLst>
        <pc:graphicFrameChg chg="mod modGraphic">
          <ac:chgData name="sun above" userId="af778d66278731e4" providerId="LiveId" clId="{552B5A4A-72AE-459A-85B2-74401FBF69C3}" dt="2019-05-20T00:41:29.550" v="32697"/>
          <ac:graphicFrameMkLst>
            <pc:docMk/>
            <pc:sldMk cId="1011056523" sldId="501"/>
            <ac:graphicFrameMk id="7" creationId="{00000000-0000-0000-0000-000000000000}"/>
          </ac:graphicFrameMkLst>
        </pc:graphicFrameChg>
      </pc:sldChg>
      <pc:sldChg chg="modSp ord modTransition">
        <pc:chgData name="sun above" userId="af778d66278731e4" providerId="LiveId" clId="{552B5A4A-72AE-459A-85B2-74401FBF69C3}" dt="2019-05-20T00:37:09.064" v="32476"/>
        <pc:sldMkLst>
          <pc:docMk/>
          <pc:sldMk cId="1411601898" sldId="502"/>
        </pc:sldMkLst>
        <pc:spChg chg="mod">
          <ac:chgData name="sun above" userId="af778d66278731e4" providerId="LiveId" clId="{552B5A4A-72AE-459A-85B2-74401FBF69C3}" dt="2019-05-17T22:24:07.115" v="31790"/>
          <ac:spMkLst>
            <pc:docMk/>
            <pc:sldMk cId="1411601898" sldId="502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5-20T00:37:09.064" v="32476"/>
          <ac:graphicFrameMkLst>
            <pc:docMk/>
            <pc:sldMk cId="1411601898" sldId="502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5-31T22:15:06.430" v="35785"/>
        <pc:sldMkLst>
          <pc:docMk/>
          <pc:sldMk cId="1857093696" sldId="511"/>
        </pc:sldMkLst>
        <pc:spChg chg="mod">
          <ac:chgData name="sun above" userId="af778d66278731e4" providerId="LiveId" clId="{552B5A4A-72AE-459A-85B2-74401FBF69C3}" dt="2019-05-31T22:14:32.701" v="35674" actId="20577"/>
          <ac:spMkLst>
            <pc:docMk/>
            <pc:sldMk cId="1857093696" sldId="5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2:15:06.430" v="35785"/>
          <ac:spMkLst>
            <pc:docMk/>
            <pc:sldMk cId="1857093696" sldId="511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13:44.697" v="35613" actId="403"/>
        <pc:sldMkLst>
          <pc:docMk/>
          <pc:sldMk cId="929640111" sldId="516"/>
        </pc:sldMkLst>
        <pc:spChg chg="mod">
          <ac:chgData name="sun above" userId="af778d66278731e4" providerId="LiveId" clId="{552B5A4A-72AE-459A-85B2-74401FBF69C3}" dt="2019-05-31T22:13:44.697" v="35613" actId="403"/>
          <ac:spMkLst>
            <pc:docMk/>
            <pc:sldMk cId="929640111" sldId="516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5-31T22:05:42.094" v="35045" actId="6549"/>
        <pc:sldMkLst>
          <pc:docMk/>
          <pc:sldMk cId="4022440747" sldId="517"/>
        </pc:sldMkLst>
        <pc:graphicFrameChg chg="modGraphic">
          <ac:chgData name="sun above" userId="af778d66278731e4" providerId="LiveId" clId="{552B5A4A-72AE-459A-85B2-74401FBF69C3}" dt="2019-05-31T22:05:42.094" v="35045" actId="6549"/>
          <ac:graphicFrameMkLst>
            <pc:docMk/>
            <pc:sldMk cId="4022440747" sldId="517"/>
            <ac:graphicFrameMk id="7" creationId="{00000000-0000-0000-0000-000000000000}"/>
          </ac:graphicFrameMkLst>
        </pc:graphicFrameChg>
      </pc:sldChg>
      <pc:sldChg chg="modSp add">
        <pc:chgData name="sun above" userId="af778d66278731e4" providerId="LiveId" clId="{552B5A4A-72AE-459A-85B2-74401FBF69C3}" dt="2019-05-24T05:53:09.485" v="33253" actId="14100"/>
        <pc:sldMkLst>
          <pc:docMk/>
          <pc:sldMk cId="1444292844" sldId="518"/>
        </pc:sldMkLst>
        <pc:spChg chg="mod">
          <ac:chgData name="sun above" userId="af778d66278731e4" providerId="LiveId" clId="{552B5A4A-72AE-459A-85B2-74401FBF69C3}" dt="2019-05-20T01:20:31.627" v="32931" actId="20577"/>
          <ac:spMkLst>
            <pc:docMk/>
            <pc:sldMk cId="1444292844" sldId="51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34:18.592" v="33071" actId="27636"/>
          <ac:spMkLst>
            <pc:docMk/>
            <pc:sldMk cId="1444292844" sldId="518"/>
            <ac:spMk id="3" creationId="{00000000-0000-0000-0000-000000000000}"/>
          </ac:spMkLst>
        </pc:spChg>
        <pc:picChg chg="mod">
          <ac:chgData name="sun above" userId="af778d66278731e4" providerId="LiveId" clId="{552B5A4A-72AE-459A-85B2-74401FBF69C3}" dt="2019-05-24T05:53:09.485" v="33253" actId="14100"/>
          <ac:picMkLst>
            <pc:docMk/>
            <pc:sldMk cId="1444292844" sldId="518"/>
            <ac:picMk id="11" creationId="{00000000-0000-0000-0000-000000000000}"/>
          </ac:picMkLst>
        </pc:picChg>
      </pc:sldChg>
      <pc:sldChg chg="modSp add">
        <pc:chgData name="sun above" userId="af778d66278731e4" providerId="LiveId" clId="{552B5A4A-72AE-459A-85B2-74401FBF69C3}" dt="2019-05-24T05:53:32.245" v="33265"/>
        <pc:sldMkLst>
          <pc:docMk/>
          <pc:sldMk cId="2132923403" sldId="519"/>
        </pc:sldMkLst>
        <pc:spChg chg="mod">
          <ac:chgData name="sun above" userId="af778d66278731e4" providerId="LiveId" clId="{552B5A4A-72AE-459A-85B2-74401FBF69C3}" dt="2019-05-24T05:53:32.245" v="33265"/>
          <ac:spMkLst>
            <pc:docMk/>
            <pc:sldMk cId="2132923403" sldId="51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4T05:51:05.855" v="33252"/>
        <pc:sldMkLst>
          <pc:docMk/>
          <pc:sldMk cId="1936252722" sldId="520"/>
        </pc:sldMkLst>
        <pc:spChg chg="mod">
          <ac:chgData name="sun above" userId="af778d66278731e4" providerId="LiveId" clId="{552B5A4A-72AE-459A-85B2-74401FBF69C3}" dt="2019-05-20T01:02:57.404" v="32847"/>
          <ac:spMkLst>
            <pc:docMk/>
            <pc:sldMk cId="1936252722" sldId="520"/>
            <ac:spMk id="2" creationId="{00000000-0000-0000-0000-000000000000}"/>
          </ac:spMkLst>
        </pc:spChg>
        <pc:spChg chg="del mod">
          <ac:chgData name="sun above" userId="af778d66278731e4" providerId="LiveId" clId="{552B5A4A-72AE-459A-85B2-74401FBF69C3}" dt="2019-05-24T05:06:59.815" v="33108" actId="478"/>
          <ac:spMkLst>
            <pc:docMk/>
            <pc:sldMk cId="1936252722" sldId="520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5-24T05:51:05.855" v="33252"/>
          <ac:spMkLst>
            <pc:docMk/>
            <pc:sldMk cId="1936252722" sldId="520"/>
            <ac:spMk id="7" creationId="{375C6B22-A4C8-40B1-8766-CA42297BB59D}"/>
          </ac:spMkLst>
        </pc:spChg>
        <pc:spChg chg="add mod">
          <ac:chgData name="sun above" userId="af778d66278731e4" providerId="LiveId" clId="{552B5A4A-72AE-459A-85B2-74401FBF69C3}" dt="2019-05-24T05:12:03.315" v="33251" actId="20577"/>
          <ac:spMkLst>
            <pc:docMk/>
            <pc:sldMk cId="1936252722" sldId="520"/>
            <ac:spMk id="9" creationId="{C7D32FC5-0A75-42D3-BF4E-792C1F8FB18F}"/>
          </ac:spMkLst>
        </pc:spChg>
      </pc:sldChg>
      <pc:sldChg chg="modSp add">
        <pc:chgData name="sun above" userId="af778d66278731e4" providerId="LiveId" clId="{552B5A4A-72AE-459A-85B2-74401FBF69C3}" dt="2019-05-20T02:21:36.360" v="33098" actId="27636"/>
        <pc:sldMkLst>
          <pc:docMk/>
          <pc:sldMk cId="3642817290" sldId="521"/>
        </pc:sldMkLst>
        <pc:spChg chg="mod">
          <ac:chgData name="sun above" userId="af778d66278731e4" providerId="LiveId" clId="{552B5A4A-72AE-459A-85B2-74401FBF69C3}" dt="2019-05-20T01:25:43.056" v="32982"/>
          <ac:spMkLst>
            <pc:docMk/>
            <pc:sldMk cId="3642817290" sldId="52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2:21:36.360" v="33098" actId="27636"/>
          <ac:spMkLst>
            <pc:docMk/>
            <pc:sldMk cId="3642817290" sldId="521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20T01:26:00.821" v="33030"/>
        <pc:sldMkLst>
          <pc:docMk/>
          <pc:sldMk cId="3429461329" sldId="522"/>
        </pc:sldMkLst>
        <pc:spChg chg="mod">
          <ac:chgData name="sun above" userId="af778d66278731e4" providerId="LiveId" clId="{552B5A4A-72AE-459A-85B2-74401FBF69C3}" dt="2019-05-20T01:26:00.821" v="33030"/>
          <ac:spMkLst>
            <pc:docMk/>
            <pc:sldMk cId="3429461329" sldId="52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1:24:50.625" v="32936" actId="207"/>
          <ac:spMkLst>
            <pc:docMk/>
            <pc:sldMk cId="3429461329" sldId="522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412419" sldId="53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878775265" sldId="53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842986700" sldId="54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08730091" sldId="54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69438914" sldId="54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732676921" sldId="54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70227318" sldId="54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56578514" sldId="54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7972831" sldId="54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16687960" sldId="54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461229501" sldId="54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01606438" sldId="54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4797484" sldId="55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17384513" sldId="55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565396724" sldId="55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01971208" sldId="56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00390200" sldId="56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151703748" sldId="56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78764452" sldId="56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614433417" sldId="56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556488211" sldId="565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849743991" sldId="56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479551" sldId="56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188458480" sldId="569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921964799" sldId="570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660289017" sldId="571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95550992" sldId="57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973726226" sldId="573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977813073" sldId="574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330976581" sldId="576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3392344699" sldId="577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37620701" sldId="578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399814" sldId="579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03078505" sldId="580"/>
        </pc:sldMkLst>
        <pc:spChg chg="mod">
          <ac:chgData name="sun above" userId="af778d66278731e4" providerId="LiveId" clId="{552B5A4A-72AE-459A-85B2-74401FBF69C3}" dt="2019-03-26T12:59:20.947" v="2608" actId="120"/>
          <ac:spMkLst>
            <pc:docMk/>
            <pc:sldMk cId="2203078505" sldId="580"/>
            <ac:spMk id="2" creationId="{00000000-0000-0000-0000-000000000000}"/>
          </ac:spMkLst>
        </pc:spChg>
        <pc:grpChg chg="mod">
          <ac:chgData name="sun above" userId="af778d66278731e4" providerId="LiveId" clId="{552B5A4A-72AE-459A-85B2-74401FBF69C3}" dt="2019-03-26T12:59:46.184" v="2612" actId="1076"/>
          <ac:grpSpMkLst>
            <pc:docMk/>
            <pc:sldMk cId="2203078505" sldId="580"/>
            <ac:grpSpMk id="9" creationId="{00000000-0000-0000-0000-000000000000}"/>
          </ac:grpSpMkLst>
        </pc:grpChg>
        <pc:picChg chg="mod">
          <ac:chgData name="sun above" userId="af778d66278731e4" providerId="LiveId" clId="{552B5A4A-72AE-459A-85B2-74401FBF69C3}" dt="2019-03-26T12:59:39.046" v="2610" actId="1076"/>
          <ac:picMkLst>
            <pc:docMk/>
            <pc:sldMk cId="2203078505" sldId="580"/>
            <ac:picMk id="1026" creationId="{00000000-0000-0000-0000-000000000000}"/>
          </ac:picMkLst>
        </pc:pic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740404645" sldId="581"/>
        </pc:sldMkLst>
        <pc:picChg chg="mod">
          <ac:chgData name="sun above" userId="af778d66278731e4" providerId="LiveId" clId="{552B5A4A-72AE-459A-85B2-74401FBF69C3}" dt="2019-03-31T06:04:06.766" v="7308" actId="1076"/>
          <ac:picMkLst>
            <pc:docMk/>
            <pc:sldMk cId="1740404645" sldId="581"/>
            <ac:picMk id="7" creationId="{00000000-0000-0000-0000-000000000000}"/>
          </ac:picMkLst>
        </pc:picChg>
        <pc:picChg chg="mod">
          <ac:chgData name="sun above" userId="af778d66278731e4" providerId="LiveId" clId="{552B5A4A-72AE-459A-85B2-74401FBF69C3}" dt="2019-03-31T06:04:16.579" v="7309" actId="108"/>
          <ac:picMkLst>
            <pc:docMk/>
            <pc:sldMk cId="1740404645" sldId="581"/>
            <ac:picMk id="1026" creationId="{00000000-0000-0000-0000-000000000000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757596383" sldId="582"/>
        </pc:sldMkLst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083512183" sldId="584"/>
        </pc:sldMkLst>
      </pc:sldChg>
      <pc:sldChg chg="modSp modTransition">
        <pc:chgData name="sun above" userId="af778d66278731e4" providerId="LiveId" clId="{552B5A4A-72AE-459A-85B2-74401FBF69C3}" dt="2019-04-09T06:24:04.594" v="26065" actId="20577"/>
        <pc:sldMkLst>
          <pc:docMk/>
          <pc:sldMk cId="1657265463" sldId="585"/>
        </pc:sldMkLst>
        <pc:spChg chg="mod">
          <ac:chgData name="sun above" userId="af778d66278731e4" providerId="LiveId" clId="{552B5A4A-72AE-459A-85B2-74401FBF69C3}" dt="2019-03-31T06:03:28.487" v="7303" actId="20577"/>
          <ac:spMkLst>
            <pc:docMk/>
            <pc:sldMk cId="1657265463" sldId="5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9T06:24:04.594" v="26065" actId="20577"/>
          <ac:spMkLst>
            <pc:docMk/>
            <pc:sldMk cId="1657265463" sldId="585"/>
            <ac:spMk id="3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66091889" sldId="586"/>
        </pc:sldMkLst>
        <pc:spChg chg="mod">
          <ac:chgData name="sun above" userId="af778d66278731e4" providerId="LiveId" clId="{552B5A4A-72AE-459A-85B2-74401FBF69C3}" dt="2019-03-31T05:44:30.752" v="6819" actId="20577"/>
          <ac:spMkLst>
            <pc:docMk/>
            <pc:sldMk cId="366091889" sldId="586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1873968169" sldId="587"/>
        </pc:sldMkLst>
        <pc:spChg chg="mod">
          <ac:chgData name="sun above" userId="af778d66278731e4" providerId="LiveId" clId="{552B5A4A-72AE-459A-85B2-74401FBF69C3}" dt="2019-03-30T22:49:00.949" v="6770" actId="6549"/>
          <ac:spMkLst>
            <pc:docMk/>
            <pc:sldMk cId="1873968169" sldId="587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3-30T20:44:08.999" v="6696"/>
          <ac:spMkLst>
            <pc:docMk/>
            <pc:sldMk cId="1873968169" sldId="587"/>
            <ac:spMk id="10" creationId="{C9D35AD0-3220-4C22-B30F-7426D6FB09A8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1" creationId="{A7418A56-D1D1-4CF5-BFCE-58F320E85F2A}"/>
          </ac:spMkLst>
        </pc:spChg>
        <pc:spChg chg="add del mod">
          <ac:chgData name="sun above" userId="af778d66278731e4" providerId="LiveId" clId="{552B5A4A-72AE-459A-85B2-74401FBF69C3}" dt="2019-03-30T20:45:23.921" v="6703" actId="478"/>
          <ac:spMkLst>
            <pc:docMk/>
            <pc:sldMk cId="1873968169" sldId="587"/>
            <ac:spMk id="14" creationId="{E046CC74-0FB8-4E15-8847-AF2BC83C71B7}"/>
          </ac:spMkLst>
        </pc:spChg>
        <pc:spChg chg="add del">
          <ac:chgData name="sun above" userId="af778d66278731e4" providerId="LiveId" clId="{552B5A4A-72AE-459A-85B2-74401FBF69C3}" dt="2019-03-30T20:46:26.049" v="6728"/>
          <ac:spMkLst>
            <pc:docMk/>
            <pc:sldMk cId="1873968169" sldId="587"/>
            <ac:spMk id="17" creationId="{28AA10D1-2845-4C82-A3AB-5F67D15139C8}"/>
          </ac:spMkLst>
        </pc:spChg>
        <pc:spChg chg="add del">
          <ac:chgData name="sun above" userId="af778d66278731e4" providerId="LiveId" clId="{552B5A4A-72AE-459A-85B2-74401FBF69C3}" dt="2019-03-30T20:46:25.517" v="6727"/>
          <ac:spMkLst>
            <pc:docMk/>
            <pc:sldMk cId="1873968169" sldId="587"/>
            <ac:spMk id="18" creationId="{7785EDF7-438D-4AD8-9079-662C58C3AEEA}"/>
          </ac:spMkLst>
        </pc:spChg>
        <pc:spChg chg="add del mod">
          <ac:chgData name="sun above" userId="af778d66278731e4" providerId="LiveId" clId="{552B5A4A-72AE-459A-85B2-74401FBF69C3}" dt="2019-03-30T20:47:03.320" v="6733" actId="478"/>
          <ac:spMkLst>
            <pc:docMk/>
            <pc:sldMk cId="1873968169" sldId="587"/>
            <ac:spMk id="19" creationId="{AC9D66EF-2FF6-4503-AD5B-D9576FDD3193}"/>
          </ac:spMkLst>
        </pc:spChg>
        <pc:picChg chg="add mod">
          <ac:chgData name="sun above" userId="af778d66278731e4" providerId="LiveId" clId="{552B5A4A-72AE-459A-85B2-74401FBF69C3}" dt="2019-03-30T22:49:09.195" v="6772" actId="1076"/>
          <ac:picMkLst>
            <pc:docMk/>
            <pc:sldMk cId="1873968169" sldId="587"/>
            <ac:picMk id="20" creationId="{3AC96473-BA18-43EA-BA7A-F15762DC2B6F}"/>
          </ac:picMkLst>
        </pc:picChg>
        <pc:picChg chg="add del mod">
          <ac:chgData name="sun above" userId="af778d66278731e4" providerId="LiveId" clId="{552B5A4A-72AE-459A-85B2-74401FBF69C3}" dt="2019-03-30T22:51:21.038" v="6781" actId="478"/>
          <ac:picMkLst>
            <pc:docMk/>
            <pc:sldMk cId="1873968169" sldId="587"/>
            <ac:picMk id="1026" creationId="{03ABBF3B-DCE7-4433-AAE5-5FD2AA1525EB}"/>
          </ac:picMkLst>
        </pc:picChg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2203200431" sldId="58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564937036" sldId="589"/>
        </pc:sldMkLst>
        <pc:spChg chg="mod">
          <ac:chgData name="sun above" userId="af778d66278731e4" providerId="LiveId" clId="{552B5A4A-72AE-459A-85B2-74401FBF69C3}" dt="2019-03-31T06:01:04.710" v="7264" actId="20577"/>
          <ac:spMkLst>
            <pc:docMk/>
            <pc:sldMk cId="564937036" sldId="589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1T00:11:02.561" v="10621" actId="14100"/>
          <ac:spMkLst>
            <pc:docMk/>
            <pc:sldMk cId="564937036" sldId="589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92243154" sldId="59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826883752" sldId="591"/>
        </pc:sldMkLst>
        <pc:spChg chg="mod">
          <ac:chgData name="sun above" userId="af778d66278731e4" providerId="LiveId" clId="{552B5A4A-72AE-459A-85B2-74401FBF69C3}" dt="2019-03-26T13:06:45.405" v="2897" actId="20577"/>
          <ac:spMkLst>
            <pc:docMk/>
            <pc:sldMk cId="826883752" sldId="591"/>
            <ac:spMk id="3" creationId="{00000000-0000-0000-0000-000000000000}"/>
          </ac:spMkLst>
        </pc:spChg>
        <pc:grpChg chg="mod">
          <ac:chgData name="sun above" userId="af778d66278731e4" providerId="LiveId" clId="{552B5A4A-72AE-459A-85B2-74401FBF69C3}" dt="2019-03-26T13:06:32.902" v="2883" actId="1076"/>
          <ac:grpSpMkLst>
            <pc:docMk/>
            <pc:sldMk cId="826883752" sldId="591"/>
            <ac:grpSpMk id="7" creationId="{00000000-0000-0000-0000-000000000000}"/>
          </ac:grpSpMkLst>
        </pc:gr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189418658" sldId="59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5845170" sldId="59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60506605" sldId="594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948253375" sldId="595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49380294" sldId="596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052787752" sldId="59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29546056" sldId="598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873342216" sldId="599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773943083" sldId="600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7044655" sldId="601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210296354" sldId="60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416923179" sldId="60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214001875" sldId="604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1446146299" sldId="606"/>
        </pc:sldMkLst>
        <pc:spChg chg="mod">
          <ac:chgData name="sun above" userId="af778d66278731e4" providerId="LiveId" clId="{552B5A4A-72AE-459A-85B2-74401FBF69C3}" dt="2019-04-01T05:22:13.171" v="10714" actId="20577"/>
          <ac:spMkLst>
            <pc:docMk/>
            <pc:sldMk cId="1446146299" sldId="606"/>
            <ac:spMk id="3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32661995" sldId="60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2358722887" sldId="608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165254555" sldId="611"/>
        </pc:sldMkLst>
        <pc:spChg chg="mod">
          <ac:chgData name="sun above" userId="af778d66278731e4" providerId="LiveId" clId="{552B5A4A-72AE-459A-85B2-74401FBF69C3}" dt="2019-03-26T13:08:44.038" v="2913" actId="207"/>
          <ac:spMkLst>
            <pc:docMk/>
            <pc:sldMk cId="2165254555" sldId="61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4T23:01:24.630" v="13587" actId="6549"/>
          <ac:spMkLst>
            <pc:docMk/>
            <pc:sldMk cId="2165254555" sldId="611"/>
            <ac:spMk id="3" creationId="{00000000-0000-0000-0000-000000000000}"/>
          </ac:spMkLst>
        </pc:spChg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3523501931" sldId="613"/>
        </pc:sldMkLst>
        <pc:spChg chg="mod">
          <ac:chgData name="sun above" userId="af778d66278731e4" providerId="LiveId" clId="{552B5A4A-72AE-459A-85B2-74401FBF69C3}" dt="2019-04-01T05:29:08.531" v="10836" actId="2711"/>
          <ac:spMkLst>
            <pc:docMk/>
            <pc:sldMk cId="3523501931" sldId="613"/>
            <ac:spMk id="9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3-31T14:46:55.033" v="7472" actId="12385"/>
          <ac:graphicFrameMkLst>
            <pc:docMk/>
            <pc:sldMk cId="3523501931" sldId="613"/>
            <ac:graphicFrameMk id="7" creationId="{00000000-0000-0000-0000-000000000000}"/>
          </ac:graphicFrameMkLst>
        </pc:graphicFrameChg>
        <pc:graphicFrameChg chg="add del mod">
          <ac:chgData name="sun above" userId="af778d66278731e4" providerId="LiveId" clId="{552B5A4A-72AE-459A-85B2-74401FBF69C3}" dt="2019-03-31T14:44:08.378" v="7457" actId="478"/>
          <ac:graphicFrameMkLst>
            <pc:docMk/>
            <pc:sldMk cId="3523501931" sldId="613"/>
            <ac:graphicFrameMk id="11" creationId="{38931CF5-6783-4BB2-8F01-4341E7D330EA}"/>
          </ac:graphicFrameMkLst>
        </pc:graphicFrame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4016887920" sldId="615"/>
        </pc:sldMkLst>
      </pc:sldChg>
      <pc:sldChg chg="add ord">
        <pc:chgData name="sun above" userId="af778d66278731e4" providerId="LiveId" clId="{552B5A4A-72AE-459A-85B2-74401FBF69C3}" dt="2019-04-09T06:23:07.388" v="26044"/>
        <pc:sldMkLst>
          <pc:docMk/>
          <pc:sldMk cId="4089100928" sldId="616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1433370726" sldId="617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879923379" sldId="618"/>
        </pc:sldMkLst>
      </pc:sldChg>
      <pc:sldChg chg="ord modTransition">
        <pc:chgData name="sun above" userId="af778d66278731e4" providerId="LiveId" clId="{552B5A4A-72AE-459A-85B2-74401FBF69C3}" dt="2019-04-08T20:23:31.865" v="26040"/>
        <pc:sldMkLst>
          <pc:docMk/>
          <pc:sldMk cId="417402943" sldId="619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2115079299" sldId="620"/>
        </pc:sldMkLst>
        <pc:spChg chg="mod">
          <ac:chgData name="sun above" userId="af778d66278731e4" providerId="LiveId" clId="{552B5A4A-72AE-459A-85B2-74401FBF69C3}" dt="2019-03-26T13:04:52.907" v="2873" actId="27636"/>
          <ac:spMkLst>
            <pc:docMk/>
            <pc:sldMk cId="2115079299" sldId="62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26T13:05:23.955" v="2876" actId="14100"/>
          <ac:spMkLst>
            <pc:docMk/>
            <pc:sldMk cId="2115079299" sldId="620"/>
            <ac:spMk id="16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64457910" sldId="621"/>
        </pc:sldMkLst>
        <pc:spChg chg="mod">
          <ac:chgData name="sun above" userId="af778d66278731e4" providerId="LiveId" clId="{552B5A4A-72AE-459A-85B2-74401FBF69C3}" dt="2019-03-31T14:48:20.465" v="7478" actId="207"/>
          <ac:spMkLst>
            <pc:docMk/>
            <pc:sldMk cId="264457910" sldId="621"/>
            <ac:spMk id="7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47473265" sldId="622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588139403" sldId="623"/>
        </pc:sldMkLst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1313736956" sldId="624"/>
        </pc:sldMkLst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1720611356" sldId="625"/>
        </pc:sldMkLst>
        <pc:spChg chg="mod">
          <ac:chgData name="sun above" userId="af778d66278731e4" providerId="LiveId" clId="{552B5A4A-72AE-459A-85B2-74401FBF69C3}" dt="2019-04-04T22:58:45.387" v="13551" actId="20577"/>
          <ac:spMkLst>
            <pc:docMk/>
            <pc:sldMk cId="1720611356" sldId="62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4T22:57:47.363" v="13533" actId="1076"/>
          <ac:spMkLst>
            <pc:docMk/>
            <pc:sldMk cId="1720611356" sldId="625"/>
            <ac:spMk id="9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40.717" v="13532" actId="478"/>
          <ac:spMkLst>
            <pc:docMk/>
            <pc:sldMk cId="1720611356" sldId="625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23.286" v="10778" actId="20577"/>
          <ac:spMkLst>
            <pc:docMk/>
            <pc:sldMk cId="1720611356" sldId="625"/>
            <ac:spMk id="11" creationId="{00000000-0000-0000-0000-000000000000}"/>
          </ac:spMkLst>
        </pc:spChg>
        <pc:spChg chg="del mod">
          <ac:chgData name="sun above" userId="af778d66278731e4" providerId="LiveId" clId="{552B5A4A-72AE-459A-85B2-74401FBF69C3}" dt="2019-04-04T22:57:12.871" v="13528" actId="478"/>
          <ac:spMkLst>
            <pc:docMk/>
            <pc:sldMk cId="1720611356" sldId="625"/>
            <ac:spMk id="12" creationId="{00000000-0000-0000-0000-000000000000}"/>
          </ac:spMkLst>
        </pc:spChg>
        <pc:grpChg chg="mod">
          <ac:chgData name="sun above" userId="af778d66278731e4" providerId="LiveId" clId="{552B5A4A-72AE-459A-85B2-74401FBF69C3}" dt="2019-04-01T05:24:17.502" v="10726" actId="207"/>
          <ac:grpSpMkLst>
            <pc:docMk/>
            <pc:sldMk cId="1720611356" sldId="625"/>
            <ac:grpSpMk id="7" creationId="{00000000-0000-0000-0000-000000000000}"/>
          </ac:grpSpMkLst>
        </pc:gr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316826021" sldId="626"/>
        </pc:sldMkLst>
        <pc:spChg chg="mod">
          <ac:chgData name="sun above" userId="af778d66278731e4" providerId="LiveId" clId="{552B5A4A-72AE-459A-85B2-74401FBF69C3}" dt="2019-04-02T18:57:22.160" v="12671" actId="14100"/>
          <ac:spMkLst>
            <pc:docMk/>
            <pc:sldMk cId="2316826021" sldId="626"/>
            <ac:spMk id="5" creationId="{00000000-0000-0000-0000-000000000000}"/>
          </ac:spMkLst>
        </pc:spChg>
        <pc:spChg chg="mod">
          <ac:chgData name="sun above" userId="af778d66278731e4" providerId="LiveId" clId="{552B5A4A-72AE-459A-85B2-74401FBF69C3}" dt="2019-04-02T18:57:29.195" v="12673" actId="12"/>
          <ac:spMkLst>
            <pc:docMk/>
            <pc:sldMk cId="2316826021" sldId="626"/>
            <ac:spMk id="8" creationId="{00000000-0000-0000-0000-000000000000}"/>
          </ac:spMkLst>
        </pc:sp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4138277170" sldId="627"/>
        </pc:sldMkLst>
      </pc:sldChg>
      <pc:sldChg chg="modSp modTransition">
        <pc:chgData name="sun above" userId="af778d66278731e4" providerId="LiveId" clId="{552B5A4A-72AE-459A-85B2-74401FBF69C3}" dt="2019-04-10T03:56:32.862" v="26174" actId="122"/>
        <pc:sldMkLst>
          <pc:docMk/>
          <pc:sldMk cId="3757533317" sldId="628"/>
        </pc:sldMkLst>
        <pc:spChg chg="mod">
          <ac:chgData name="sun above" userId="af778d66278731e4" providerId="LiveId" clId="{552B5A4A-72AE-459A-85B2-74401FBF69C3}" dt="2019-03-26T13:07:31.760" v="2903" actId="27636"/>
          <ac:spMkLst>
            <pc:docMk/>
            <pc:sldMk cId="3757533317" sldId="628"/>
            <ac:spMk id="2" creationId="{00000000-0000-0000-0000-000000000000}"/>
          </ac:spMkLst>
        </pc:spChg>
        <pc:graphicFrameChg chg="mod modGraphic">
          <ac:chgData name="sun above" userId="af778d66278731e4" providerId="LiveId" clId="{552B5A4A-72AE-459A-85B2-74401FBF69C3}" dt="2019-04-10T03:56:32.862" v="26174" actId="122"/>
          <ac:graphicFrameMkLst>
            <pc:docMk/>
            <pc:sldMk cId="3757533317" sldId="628"/>
            <ac:graphicFrameMk id="7" creationId="{00000000-0000-0000-0000-000000000000}"/>
          </ac:graphicFrameMkLst>
        </pc:graphicFrameChg>
      </pc:sldChg>
      <pc:sldChg chg="modSp modTransition">
        <pc:chgData name="sun above" userId="af778d66278731e4" providerId="LiveId" clId="{552B5A4A-72AE-459A-85B2-74401FBF69C3}" dt="2019-04-10T03:53:01.215" v="26147" actId="404"/>
        <pc:sldMkLst>
          <pc:docMk/>
          <pc:sldMk cId="2016488055" sldId="629"/>
        </pc:sldMkLst>
        <pc:spChg chg="mod">
          <ac:chgData name="sun above" userId="af778d66278731e4" providerId="LiveId" clId="{552B5A4A-72AE-459A-85B2-74401FBF69C3}" dt="2019-04-01T05:28:32.740" v="10835"/>
          <ac:spMkLst>
            <pc:docMk/>
            <pc:sldMk cId="2016488055" sldId="629"/>
            <ac:spMk id="11" creationId="{00000000-0000-0000-0000-000000000000}"/>
          </ac:spMkLst>
        </pc:spChg>
        <pc:spChg chg="mod">
          <ac:chgData name="sun above" userId="af778d66278731e4" providerId="LiveId" clId="{552B5A4A-72AE-459A-85B2-74401FBF69C3}" dt="2019-04-02T18:58:22.575" v="12686"/>
          <ac:spMkLst>
            <pc:docMk/>
            <pc:sldMk cId="2016488055" sldId="629"/>
            <ac:spMk id="13" creationId="{00000000-0000-0000-0000-000000000000}"/>
          </ac:spMkLst>
        </pc:spChg>
        <pc:spChg chg="mod">
          <ac:chgData name="sun above" userId="af778d66278731e4" providerId="LiveId" clId="{552B5A4A-72AE-459A-85B2-74401FBF69C3}" dt="2019-04-10T03:53:01.215" v="26147" actId="404"/>
          <ac:spMkLst>
            <pc:docMk/>
            <pc:sldMk cId="2016488055" sldId="629"/>
            <ac:spMk id="18" creationId="{00000000-0000-0000-0000-000000000000}"/>
          </ac:spMkLst>
        </pc:spChg>
        <pc:spChg chg="mod">
          <ac:chgData name="sun above" userId="af778d66278731e4" providerId="LiveId" clId="{552B5A4A-72AE-459A-85B2-74401FBF69C3}" dt="2019-04-01T05:27:59.622" v="10781" actId="2"/>
          <ac:spMkLst>
            <pc:docMk/>
            <pc:sldMk cId="2016488055" sldId="629"/>
            <ac:spMk id="30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462679503" sldId="630"/>
        </pc:sldMkLst>
        <pc:spChg chg="mod">
          <ac:chgData name="sun above" userId="af778d66278731e4" providerId="LiveId" clId="{552B5A4A-72AE-459A-85B2-74401FBF69C3}" dt="2019-04-04T22:59:54.511" v="13561" actId="403"/>
          <ac:spMkLst>
            <pc:docMk/>
            <pc:sldMk cId="462679503" sldId="630"/>
            <ac:spMk id="3" creationId="{00000000-0000-0000-0000-000000000000}"/>
          </ac:spMkLst>
        </pc:spChg>
      </pc:sldChg>
      <pc:sldChg chg="addSp delSp modSp ord modTransition">
        <pc:chgData name="sun above" userId="af778d66278731e4" providerId="LiveId" clId="{552B5A4A-72AE-459A-85B2-74401FBF69C3}" dt="2019-04-08T20:23:31.865" v="26040"/>
        <pc:sldMkLst>
          <pc:docMk/>
          <pc:sldMk cId="762189642" sldId="631"/>
        </pc:sldMkLst>
        <pc:spChg chg="mod">
          <ac:chgData name="sun above" userId="af778d66278731e4" providerId="LiveId" clId="{552B5A4A-72AE-459A-85B2-74401FBF69C3}" dt="2019-03-31T06:15:14.539" v="7395"/>
          <ac:spMkLst>
            <pc:docMk/>
            <pc:sldMk cId="762189642" sldId="631"/>
            <ac:spMk id="3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2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1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29.716" v="12747" actId="1037"/>
          <ac:spMkLst>
            <pc:docMk/>
            <pc:sldMk cId="762189642" sldId="631"/>
            <ac:spMk id="22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9:00:04.196" v="12730" actId="1036"/>
          <ac:spMkLst>
            <pc:docMk/>
            <pc:sldMk cId="762189642" sldId="631"/>
            <ac:spMk id="30" creationId="{00000000-0000-0000-0000-000000000000}"/>
          </ac:spMkLst>
        </pc:spChg>
        <pc:spChg chg="mod topLvl">
          <ac:chgData name="sun above" userId="af778d66278731e4" providerId="LiveId" clId="{552B5A4A-72AE-459A-85B2-74401FBF69C3}" dt="2019-04-02T18:59:56.700" v="12722" actId="338"/>
          <ac:spMkLst>
            <pc:docMk/>
            <pc:sldMk cId="762189642" sldId="631"/>
            <ac:spMk id="39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18.212" v="7333" actId="478"/>
          <ac:spMkLst>
            <pc:docMk/>
            <pc:sldMk cId="762189642" sldId="631"/>
            <ac:spMk id="48" creationId="{00000000-0000-0000-0000-000000000000}"/>
          </ac:spMkLst>
        </pc:spChg>
        <pc:spChg chg="del mod topLvl">
          <ac:chgData name="sun above" userId="af778d66278731e4" providerId="LiveId" clId="{552B5A4A-72AE-459A-85B2-74401FBF69C3}" dt="2019-03-31T06:10:04.965" v="7329" actId="478"/>
          <ac:spMkLst>
            <pc:docMk/>
            <pc:sldMk cId="762189642" sldId="631"/>
            <ac:spMk id="58" creationId="{00000000-0000-0000-0000-000000000000}"/>
          </ac:spMkLst>
        </pc:spChg>
        <pc:grpChg chg="add mod">
          <ac:chgData name="sun above" userId="af778d66278731e4" providerId="LiveId" clId="{552B5A4A-72AE-459A-85B2-74401FBF69C3}" dt="2019-04-02T19:00:51.402" v="12749" actId="1076"/>
          <ac:grpSpMkLst>
            <pc:docMk/>
            <pc:sldMk cId="762189642" sldId="631"/>
            <ac:grpSpMk id="7" creationId="{7AEF765B-9215-48BE-9587-1348375A2661}"/>
          </ac:grpSpMkLst>
        </pc:grpChg>
        <pc:grpChg chg="add del mod">
          <ac:chgData name="sun above" userId="af778d66278731e4" providerId="LiveId" clId="{552B5A4A-72AE-459A-85B2-74401FBF69C3}" dt="2019-03-31T06:09:52.256" v="7327" actId="165"/>
          <ac:grpSpMkLst>
            <pc:docMk/>
            <pc:sldMk cId="762189642" sldId="631"/>
            <ac:grpSpMk id="7" creationId="{EB77C938-AC14-4B66-8099-5EB43A890892}"/>
          </ac:grpSpMkLst>
        </pc:grpChg>
        <pc:grpChg chg="add del mod">
          <ac:chgData name="sun above" userId="af778d66278731e4" providerId="LiveId" clId="{552B5A4A-72AE-459A-85B2-74401FBF69C3}" dt="2019-03-31T06:11:37.547" v="7342" actId="165"/>
          <ac:grpSpMkLst>
            <pc:docMk/>
            <pc:sldMk cId="762189642" sldId="631"/>
            <ac:grpSpMk id="15" creationId="{C823C789-281B-4653-9AE7-4312F3B9B0BB}"/>
          </ac:grpSpMkLst>
        </pc:grpChg>
        <pc:grpChg chg="add del mod">
          <ac:chgData name="sun above" userId="af778d66278731e4" providerId="LiveId" clId="{552B5A4A-72AE-459A-85B2-74401FBF69C3}" dt="2019-04-02T18:59:29.209" v="12687" actId="165"/>
          <ac:grpSpMkLst>
            <pc:docMk/>
            <pc:sldMk cId="762189642" sldId="631"/>
            <ac:grpSpMk id="49" creationId="{FF4CE5AA-1CBB-4BBA-8428-9575D710ADC8}"/>
          </ac:grpSpMkLst>
        </pc:grpChg>
        <pc:grpChg chg="del mod topLvl">
          <ac:chgData name="sun above" userId="af778d66278731e4" providerId="LiveId" clId="{552B5A4A-72AE-459A-85B2-74401FBF69C3}" dt="2019-03-31T06:11:43.888" v="7343" actId="165"/>
          <ac:grpSpMkLst>
            <pc:docMk/>
            <pc:sldMk cId="762189642" sldId="631"/>
            <ac:grpSpMk id="85" creationId="{00000000-0000-0000-0000-000000000000}"/>
          </ac:grpSpMkLst>
        </pc:grpChg>
        <pc:grpChg chg="del mod topLvl">
          <ac:chgData name="sun above" userId="af778d66278731e4" providerId="LiveId" clId="{552B5A4A-72AE-459A-85B2-74401FBF69C3}" dt="2019-03-31T06:09:59.628" v="7328" actId="165"/>
          <ac:grpSpMkLst>
            <pc:docMk/>
            <pc:sldMk cId="762189642" sldId="631"/>
            <ac:grpSpMk id="86" creationId="{00000000-0000-0000-0000-000000000000}"/>
          </ac:grpSpMkLst>
        </pc:grp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26" creationId="{666E35AD-AE67-4378-AF4F-74097E009901}"/>
          </ac:cxnSpMkLst>
        </pc:cxnChg>
        <pc:cxnChg chg="add 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32" creationId="{F6340A7C-091F-4572-A981-E3F65FD791C1}"/>
          </ac:cxnSpMkLst>
        </pc:cxnChg>
        <pc:cxnChg chg="del mod topLvl">
          <ac:chgData name="sun above" userId="af778d66278731e4" providerId="LiveId" clId="{552B5A4A-72AE-459A-85B2-74401FBF69C3}" dt="2019-03-31T06:11:49.641" v="7344" actId="478"/>
          <ac:cxnSpMkLst>
            <pc:docMk/>
            <pc:sldMk cId="762189642" sldId="631"/>
            <ac:cxnSpMk id="36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14.067" v="7331" actId="478"/>
          <ac:cxnSpMkLst>
            <pc:docMk/>
            <pc:sldMk cId="762189642" sldId="631"/>
            <ac:cxnSpMk id="40" creationId="{00000000-0000-0000-0000-000000000000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42" creationId="{BD7176BD-DAE1-43DD-B0D1-A61DDB3F6B5F}"/>
          </ac:cxnSpMkLst>
        </pc:cxnChg>
        <pc:cxnChg chg="add mod topLvl">
          <ac:chgData name="sun above" userId="af778d66278731e4" providerId="LiveId" clId="{552B5A4A-72AE-459A-85B2-74401FBF69C3}" dt="2019-04-02T19:00:29.716" v="12747" actId="1037"/>
          <ac:cxnSpMkLst>
            <pc:docMk/>
            <pc:sldMk cId="762189642" sldId="631"/>
            <ac:cxnSpMk id="50" creationId="{03BA16D6-4408-450C-BFB3-8D693826C33F}"/>
          </ac:cxnSpMkLst>
        </pc:cxnChg>
        <pc:cxnChg chg="del mod topLvl">
          <ac:chgData name="sun above" userId="af778d66278731e4" providerId="LiveId" clId="{552B5A4A-72AE-459A-85B2-74401FBF69C3}" dt="2019-03-31T06:12:49.587" v="7358" actId="478"/>
          <ac:cxnSpMkLst>
            <pc:docMk/>
            <pc:sldMk cId="762189642" sldId="631"/>
            <ac:cxnSpMk id="52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2:22.131" v="7351" actId="478"/>
          <ac:cxnSpMkLst>
            <pc:docMk/>
            <pc:sldMk cId="762189642" sldId="631"/>
            <ac:cxnSpMk id="55" creationId="{00000000-0000-0000-0000-000000000000}"/>
          </ac:cxnSpMkLst>
        </pc:cxnChg>
        <pc:cxnChg chg="del mod topLvl">
          <ac:chgData name="sun above" userId="af778d66278731e4" providerId="LiveId" clId="{552B5A4A-72AE-459A-85B2-74401FBF69C3}" dt="2019-03-31T06:10:09.507" v="7330" actId="478"/>
          <ac:cxnSpMkLst>
            <pc:docMk/>
            <pc:sldMk cId="762189642" sldId="631"/>
            <ac:cxnSpMk id="62" creationId="{00000000-0000-0000-0000-000000000000}"/>
          </ac:cxnSpMkLst>
        </pc:cxnChg>
        <pc:cxnChg chg="mod topLvl">
          <ac:chgData name="sun above" userId="af778d66278731e4" providerId="LiveId" clId="{552B5A4A-72AE-459A-85B2-74401FBF69C3}" dt="2019-04-02T19:00:04.196" v="12730" actId="1036"/>
          <ac:cxnSpMkLst>
            <pc:docMk/>
            <pc:sldMk cId="762189642" sldId="631"/>
            <ac:cxnSpMk id="88" creationId="{00000000-0000-0000-0000-000000000000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237900770" sldId="632"/>
        </pc:sldMkLst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2270664415" sldId="633"/>
        </pc:sldMkLst>
        <pc:spChg chg="mod">
          <ac:chgData name="sun above" userId="af778d66278731e4" providerId="LiveId" clId="{552B5A4A-72AE-459A-85B2-74401FBF69C3}" dt="2019-04-02T19:01:40.596" v="12751" actId="6549"/>
          <ac:spMkLst>
            <pc:docMk/>
            <pc:sldMk cId="2270664415" sldId="633"/>
            <ac:spMk id="7" creationId="{00000000-0000-0000-0000-000000000000}"/>
          </ac:spMkLst>
        </pc:spChg>
      </pc:sldChg>
      <pc:sldChg chg="modSp modTransition">
        <pc:chgData name="sun above" userId="af778d66278731e4" providerId="LiveId" clId="{552B5A4A-72AE-459A-85B2-74401FBF69C3}" dt="2019-04-08T20:23:31.865" v="26040"/>
        <pc:sldMkLst>
          <pc:docMk/>
          <pc:sldMk cId="3447126577" sldId="634"/>
        </pc:sldMkLst>
        <pc:spChg chg="mod">
          <ac:chgData name="sun above" userId="af778d66278731e4" providerId="LiveId" clId="{552B5A4A-72AE-459A-85B2-74401FBF69C3}" dt="2019-03-25T14:33:21.676" v="4"/>
          <ac:spMkLst>
            <pc:docMk/>
            <pc:sldMk cId="3447126577" sldId="634"/>
            <ac:spMk id="3" creationId="{00000000-0000-0000-0000-000000000000}"/>
          </ac:spMkLst>
        </pc:spChg>
      </pc:sldChg>
      <pc:sldChg chg="addSp modSp modTransition">
        <pc:chgData name="sun above" userId="af778d66278731e4" providerId="LiveId" clId="{552B5A4A-72AE-459A-85B2-74401FBF69C3}" dt="2019-04-09T06:23:31.017" v="26047" actId="6549"/>
        <pc:sldMkLst>
          <pc:docMk/>
          <pc:sldMk cId="3519517619" sldId="635"/>
        </pc:sldMkLst>
        <pc:spChg chg="mod">
          <ac:chgData name="sun above" userId="af778d66278731e4" providerId="LiveId" clId="{552B5A4A-72AE-459A-85B2-74401FBF69C3}" dt="2019-04-05T09:07:05.832" v="15694" actId="27636"/>
          <ac:spMkLst>
            <pc:docMk/>
            <pc:sldMk cId="3519517619" sldId="635"/>
            <ac:spMk id="3" creationId="{00000000-0000-0000-0000-000000000000}"/>
          </ac:spMkLst>
        </pc:spChg>
        <pc:spChg chg="add mod">
          <ac:chgData name="sun above" userId="af778d66278731e4" providerId="LiveId" clId="{552B5A4A-72AE-459A-85B2-74401FBF69C3}" dt="2019-04-09T06:23:31.017" v="26047" actId="6549"/>
          <ac:spMkLst>
            <pc:docMk/>
            <pc:sldMk cId="3519517619" sldId="635"/>
            <ac:spMk id="7" creationId="{5195273B-E7EB-4B48-8C14-3036E1BFCCA0}"/>
          </ac:spMkLst>
        </pc:spChg>
      </pc:sldChg>
      <pc:sldChg chg="delSp modSp modTransition">
        <pc:chgData name="sun above" userId="af778d66278731e4" providerId="LiveId" clId="{552B5A4A-72AE-459A-85B2-74401FBF69C3}" dt="2019-04-08T20:23:31.865" v="26040"/>
        <pc:sldMkLst>
          <pc:docMk/>
          <pc:sldMk cId="2300369895" sldId="636"/>
        </pc:sldMkLst>
        <pc:spChg chg="mod">
          <ac:chgData name="sun above" userId="af778d66278731e4" providerId="LiveId" clId="{552B5A4A-72AE-459A-85B2-74401FBF69C3}" dt="2019-04-04T23:02:09.045" v="13613" actId="27636"/>
          <ac:spMkLst>
            <pc:docMk/>
            <pc:sldMk cId="2300369895" sldId="636"/>
            <ac:spMk id="3" creationId="{00000000-0000-0000-0000-000000000000}"/>
          </ac:spMkLst>
        </pc:spChg>
        <pc:picChg chg="del mod">
          <ac:chgData name="sun above" userId="af778d66278731e4" providerId="LiveId" clId="{552B5A4A-72AE-459A-85B2-74401FBF69C3}" dt="2019-04-01T05:30:30.216" v="10837" actId="478"/>
          <ac:picMkLst>
            <pc:docMk/>
            <pc:sldMk cId="2300369895" sldId="636"/>
            <ac:picMk id="7" creationId="{00000000-0000-0000-0000-000000000000}"/>
          </ac:picMkLst>
        </pc:pic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934857668" sldId="638"/>
        </pc:sldMkLst>
      </pc:sldChg>
      <pc:sldChg chg="addSp delSp modSp modTransition">
        <pc:chgData name="sun above" userId="af778d66278731e4" providerId="LiveId" clId="{552B5A4A-72AE-459A-85B2-74401FBF69C3}" dt="2019-04-08T20:23:31.865" v="26040"/>
        <pc:sldMkLst>
          <pc:docMk/>
          <pc:sldMk cId="69816289" sldId="639"/>
        </pc:sldMkLst>
        <pc:spChg chg="mod">
          <ac:chgData name="sun above" userId="af778d66278731e4" providerId="LiveId" clId="{552B5A4A-72AE-459A-85B2-74401FBF69C3}" dt="2019-03-31T15:15:37.354" v="8027" actId="13822"/>
          <ac:spMkLst>
            <pc:docMk/>
            <pc:sldMk cId="69816289" sldId="639"/>
            <ac:spMk id="7" creationId="{00000000-0000-0000-0000-000000000000}"/>
          </ac:spMkLst>
        </pc:spChg>
        <pc:spChg chg="mod">
          <ac:chgData name="sun above" userId="af778d66278731e4" providerId="LiveId" clId="{552B5A4A-72AE-459A-85B2-74401FBF69C3}" dt="2019-03-31T15:16:26.065" v="8039" actId="1076"/>
          <ac:spMkLst>
            <pc:docMk/>
            <pc:sldMk cId="69816289" sldId="639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3-31T15:17:41.955" v="8056" actId="1076"/>
          <ac:spMkLst>
            <pc:docMk/>
            <pc:sldMk cId="69816289" sldId="639"/>
            <ac:spMk id="9" creationId="{00000000-0000-0000-0000-000000000000}"/>
          </ac:spMkLst>
        </pc:spChg>
        <pc:spChg chg="mod">
          <ac:chgData name="sun above" userId="af778d66278731e4" providerId="LiveId" clId="{552B5A4A-72AE-459A-85B2-74401FBF69C3}" dt="2019-04-01T05:33:57.124" v="10904" actId="13822"/>
          <ac:spMkLst>
            <pc:docMk/>
            <pc:sldMk cId="69816289" sldId="639"/>
            <ac:spMk id="10" creationId="{00000000-0000-0000-0000-000000000000}"/>
          </ac:spMkLst>
        </pc:spChg>
        <pc:spChg chg="mod">
          <ac:chgData name="sun above" userId="af778d66278731e4" providerId="LiveId" clId="{552B5A4A-72AE-459A-85B2-74401FBF69C3}" dt="2019-03-31T15:03:48.675" v="7789" actId="1076"/>
          <ac:spMkLst>
            <pc:docMk/>
            <pc:sldMk cId="69816289" sldId="639"/>
            <ac:spMk id="23" creationId="{00000000-0000-0000-0000-000000000000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29" creationId="{82EA1AEF-8BC0-4E10-923A-413ED6A932FF}"/>
          </ac:spMkLst>
        </pc:spChg>
        <pc:spChg chg="add mod">
          <ac:chgData name="sun above" userId="af778d66278731e4" providerId="LiveId" clId="{552B5A4A-72AE-459A-85B2-74401FBF69C3}" dt="2019-04-01T05:33:51.529" v="10903" actId="13822"/>
          <ac:spMkLst>
            <pc:docMk/>
            <pc:sldMk cId="69816289" sldId="639"/>
            <ac:spMk id="33" creationId="{E8590285-D140-4A91-B27D-47325689DEB6}"/>
          </ac:spMkLst>
        </pc:spChg>
        <pc:spChg chg="add mod">
          <ac:chgData name="sun above" userId="af778d66278731e4" providerId="LiveId" clId="{552B5A4A-72AE-459A-85B2-74401FBF69C3}" dt="2019-03-31T15:01:38.144" v="7732" actId="1038"/>
          <ac:spMkLst>
            <pc:docMk/>
            <pc:sldMk cId="69816289" sldId="639"/>
            <ac:spMk id="39" creationId="{04CBA752-0BBC-4818-AAB3-DFA71C8B3057}"/>
          </ac:spMkLst>
        </pc:spChg>
        <pc:spChg chg="mod">
          <ac:chgData name="sun above" userId="af778d66278731e4" providerId="LiveId" clId="{552B5A4A-72AE-459A-85B2-74401FBF69C3}" dt="2019-03-31T15:16:47.024" v="8041" actId="13822"/>
          <ac:spMkLst>
            <pc:docMk/>
            <pc:sldMk cId="69816289" sldId="639"/>
            <ac:spMk id="57" creationId="{00000000-0000-0000-0000-000000000000}"/>
          </ac:spMkLst>
        </pc:spChg>
        <pc:spChg chg="add mod">
          <ac:chgData name="sun above" userId="af778d66278731e4" providerId="LiveId" clId="{552B5A4A-72AE-459A-85B2-74401FBF69C3}" dt="2019-04-01T05:33:46.729" v="10902" actId="13822"/>
          <ac:spMkLst>
            <pc:docMk/>
            <pc:sldMk cId="69816289" sldId="639"/>
            <ac:spMk id="78" creationId="{DB27834B-0225-42FF-823F-D9ECE58FEF80}"/>
          </ac:spMkLst>
        </pc:spChg>
        <pc:cxnChg chg="mod">
          <ac:chgData name="sun above" userId="af778d66278731e4" providerId="LiveId" clId="{552B5A4A-72AE-459A-85B2-74401FBF69C3}" dt="2019-03-31T15:15:25.859" v="8026" actId="108"/>
          <ac:cxnSpMkLst>
            <pc:docMk/>
            <pc:sldMk cId="69816289" sldId="639"/>
            <ac:cxnSpMk id="25" creationId="{00000000-0000-0000-0000-000000000000}"/>
          </ac:cxnSpMkLst>
        </pc:cxnChg>
        <pc:cxnChg chg="mod ord">
          <ac:chgData name="sun above" userId="af778d66278731e4" providerId="LiveId" clId="{552B5A4A-72AE-459A-85B2-74401FBF69C3}" dt="2019-04-01T05:34:06.936" v="10905" actId="166"/>
          <ac:cxnSpMkLst>
            <pc:docMk/>
            <pc:sldMk cId="69816289" sldId="639"/>
            <ac:cxnSpMk id="28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6:01.575" v="8031" actId="108"/>
          <ac:cxnSpMkLst>
            <pc:docMk/>
            <pc:sldMk cId="69816289" sldId="639"/>
            <ac:cxnSpMk id="48" creationId="{178E59A1-01DE-43FB-8514-5BE35692F2F4}"/>
          </ac:cxnSpMkLst>
        </pc:cxnChg>
        <pc:cxnChg chg="add mod">
          <ac:chgData name="sun above" userId="af778d66278731e4" providerId="LiveId" clId="{552B5A4A-72AE-459A-85B2-74401FBF69C3}" dt="2019-03-31T15:16:04.336" v="8032" actId="108"/>
          <ac:cxnSpMkLst>
            <pc:docMk/>
            <pc:sldMk cId="69816289" sldId="639"/>
            <ac:cxnSpMk id="51" creationId="{7BC5AD65-15CE-497B-919F-F66C437250D8}"/>
          </ac:cxnSpMkLst>
        </pc:cxnChg>
        <pc:cxnChg chg="add mod">
          <ac:chgData name="sun above" userId="af778d66278731e4" providerId="LiveId" clId="{552B5A4A-72AE-459A-85B2-74401FBF69C3}" dt="2019-03-31T15:16:06.966" v="8033" actId="108"/>
          <ac:cxnSpMkLst>
            <pc:docMk/>
            <pc:sldMk cId="69816289" sldId="639"/>
            <ac:cxnSpMk id="61" creationId="{84D604C9-C356-4666-B0FC-95544A7B7626}"/>
          </ac:cxnSpMkLst>
        </pc:cxnChg>
        <pc:cxnChg chg="mod">
          <ac:chgData name="sun above" userId="af778d66278731e4" providerId="LiveId" clId="{552B5A4A-72AE-459A-85B2-74401FBF69C3}" dt="2019-03-31T15:15:58.753" v="8030" actId="108"/>
          <ac:cxnSpMkLst>
            <pc:docMk/>
            <pc:sldMk cId="69816289" sldId="639"/>
            <ac:cxnSpMk id="7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6:26.065" v="8039" actId="1076"/>
          <ac:cxnSpMkLst>
            <pc:docMk/>
            <pc:sldMk cId="69816289" sldId="639"/>
            <ac:cxnSpMk id="73" creationId="{00000000-0000-0000-0000-000000000000}"/>
          </ac:cxnSpMkLst>
        </pc:cxnChg>
        <pc:cxnChg chg="add mod ord">
          <ac:chgData name="sun above" userId="af778d66278731e4" providerId="LiveId" clId="{552B5A4A-72AE-459A-85B2-74401FBF69C3}" dt="2019-04-01T05:34:11.031" v="10906" actId="166"/>
          <ac:cxnSpMkLst>
            <pc:docMk/>
            <pc:sldMk cId="69816289" sldId="639"/>
            <ac:cxnSpMk id="75" creationId="{A670AC56-77D7-4A39-BECA-9F7BE6899057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6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15:17:41.955" v="8056" actId="1076"/>
          <ac:cxnSpMkLst>
            <pc:docMk/>
            <pc:sldMk cId="69816289" sldId="639"/>
            <ac:cxnSpMk id="79" creationId="{00000000-0000-0000-0000-000000000000}"/>
          </ac:cxnSpMkLst>
        </pc:cxnChg>
        <pc:cxnChg chg="add mod">
          <ac:chgData name="sun above" userId="af778d66278731e4" providerId="LiveId" clId="{552B5A4A-72AE-459A-85B2-74401FBF69C3}" dt="2019-03-31T15:15:52.740" v="8029" actId="108"/>
          <ac:cxnSpMkLst>
            <pc:docMk/>
            <pc:sldMk cId="69816289" sldId="639"/>
            <ac:cxnSpMk id="81" creationId="{3288E46D-1207-40DF-A45A-487EE1751FD8}"/>
          </ac:cxnSpMkLst>
        </pc:cxnChg>
        <pc:cxnChg chg="mod">
          <ac:chgData name="sun above" userId="af778d66278731e4" providerId="LiveId" clId="{552B5A4A-72AE-459A-85B2-74401FBF69C3}" dt="2019-03-31T15:15:04.512" v="8023"/>
          <ac:cxnSpMkLst>
            <pc:docMk/>
            <pc:sldMk cId="69816289" sldId="639"/>
            <ac:cxnSpMk id="112" creationId="{00000000-0000-0000-0000-000000000000}"/>
          </ac:cxnSpMkLst>
        </pc:cxnChg>
        <pc:cxnChg chg="add del mod">
          <ac:chgData name="sun above" userId="af778d66278731e4" providerId="LiveId" clId="{552B5A4A-72AE-459A-85B2-74401FBF69C3}" dt="2019-03-31T15:16:31.587" v="8040" actId="478"/>
          <ac:cxnSpMkLst>
            <pc:docMk/>
            <pc:sldMk cId="69816289" sldId="639"/>
            <ac:cxnSpMk id="114" creationId="{D6C08410-CDAA-4465-94F7-4BBD91B6573F}"/>
          </ac:cxnSpMkLst>
        </pc:cxn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1030887926" sldId="640"/>
        </pc:sldMkLst>
      </pc:sldChg>
      <pc:sldChg chg="modSp ord modTransition">
        <pc:chgData name="sun above" userId="af778d66278731e4" providerId="LiveId" clId="{552B5A4A-72AE-459A-85B2-74401FBF69C3}" dt="2019-04-08T20:23:31.865" v="26040"/>
        <pc:sldMkLst>
          <pc:docMk/>
          <pc:sldMk cId="1637699537" sldId="641"/>
        </pc:sldMkLst>
        <pc:picChg chg="mod">
          <ac:chgData name="sun above" userId="af778d66278731e4" providerId="LiveId" clId="{552B5A4A-72AE-459A-85B2-74401FBF69C3}" dt="2019-04-01T05:21:42.267" v="10674" actId="1076"/>
          <ac:picMkLst>
            <pc:docMk/>
            <pc:sldMk cId="1637699537" sldId="641"/>
            <ac:picMk id="1026" creationId="{00000000-0000-0000-0000-000000000000}"/>
          </ac:picMkLst>
        </pc:picChg>
      </pc:sldChg>
      <pc:sldChg chg="addSp modSp add modTransition">
        <pc:chgData name="sun above" userId="af778d66278731e4" providerId="LiveId" clId="{552B5A4A-72AE-459A-85B2-74401FBF69C3}" dt="2019-04-08T20:23:31.865" v="26040"/>
        <pc:sldMkLst>
          <pc:docMk/>
          <pc:sldMk cId="1891767439" sldId="642"/>
        </pc:sldMkLst>
        <pc:spChg chg="mod">
          <ac:chgData name="sun above" userId="af778d66278731e4" providerId="LiveId" clId="{552B5A4A-72AE-459A-85B2-74401FBF69C3}" dt="2019-03-31T23:23:19.431" v="9938" actId="27636"/>
          <ac:spMkLst>
            <pc:docMk/>
            <pc:sldMk cId="1891767439" sldId="642"/>
            <ac:spMk id="3" creationId="{00000000-0000-0000-0000-000000000000}"/>
          </ac:spMkLst>
        </pc:spChg>
        <pc:picChg chg="add mod ord">
          <ac:chgData name="sun above" userId="af778d66278731e4" providerId="LiveId" clId="{552B5A4A-72AE-459A-85B2-74401FBF69C3}" dt="2019-03-31T23:23:25.830" v="9940" actId="1076"/>
          <ac:picMkLst>
            <pc:docMk/>
            <pc:sldMk cId="1891767439" sldId="642"/>
            <ac:picMk id="7" creationId="{E4B24538-47A2-40C8-947F-E85AF817827A}"/>
          </ac:picMkLst>
        </pc:picChg>
      </pc:sldChg>
      <pc:sldChg chg="addSp delSp modSp add ord modTransition">
        <pc:chgData name="sun above" userId="af778d66278731e4" providerId="LiveId" clId="{552B5A4A-72AE-459A-85B2-74401FBF69C3}" dt="2019-04-08T20:23:31.865" v="26040"/>
        <pc:sldMkLst>
          <pc:docMk/>
          <pc:sldMk cId="1470812227" sldId="643"/>
        </pc:sldMkLst>
        <pc:spChg chg="mod">
          <ac:chgData name="sun above" userId="af778d66278731e4" providerId="LiveId" clId="{552B5A4A-72AE-459A-85B2-74401FBF69C3}" dt="2019-03-31T23:36:34.089" v="10144" actId="14100"/>
          <ac:spMkLst>
            <pc:docMk/>
            <pc:sldMk cId="1470812227" sldId="643"/>
            <ac:spMk id="12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40.628" v="10146" actId="6549"/>
          <ac:spMkLst>
            <pc:docMk/>
            <pc:sldMk cId="1470812227" sldId="643"/>
            <ac:spMk id="16" creationId="{00000000-0000-0000-0000-000000000000}"/>
          </ac:spMkLst>
        </pc:spChg>
        <pc:spChg chg="mod">
          <ac:chgData name="sun above" userId="af778d66278731e4" providerId="LiveId" clId="{552B5A4A-72AE-459A-85B2-74401FBF69C3}" dt="2019-03-31T23:36:31.569" v="10143" actId="14100"/>
          <ac:spMkLst>
            <pc:docMk/>
            <pc:sldMk cId="1470812227" sldId="643"/>
            <ac:spMk id="21" creationId="{00000000-0000-0000-0000-000000000000}"/>
          </ac:spMkLst>
        </pc:spChg>
        <pc:grpChg chg="mod">
          <ac:chgData name="sun above" userId="af778d66278731e4" providerId="LiveId" clId="{552B5A4A-72AE-459A-85B2-74401FBF69C3}" dt="2019-03-31T23:36:51.318" v="10157" actId="1036"/>
          <ac:grpSpMkLst>
            <pc:docMk/>
            <pc:sldMk cId="1470812227" sldId="643"/>
            <ac:grpSpMk id="42" creationId="{00000000-0000-0000-0000-000000000000}"/>
          </ac:grpSpMkLst>
        </pc:grpChg>
        <pc:graphicFrameChg chg="add mod modGraphic">
          <ac:chgData name="sun above" userId="af778d66278731e4" providerId="LiveId" clId="{552B5A4A-72AE-459A-85B2-74401FBF69C3}" dt="2019-03-31T23:37:14.047" v="10159" actId="14100"/>
          <ac:graphicFrameMkLst>
            <pc:docMk/>
            <pc:sldMk cId="1470812227" sldId="643"/>
            <ac:graphicFrameMk id="5" creationId="{EE4B1A0E-AFFA-4BE1-B2F4-4F9AF603BE9B}"/>
          </ac:graphicFrameMkLst>
        </pc:graphicFrameChg>
        <pc:picChg chg="del mod">
          <ac:chgData name="sun above" userId="af778d66278731e4" providerId="LiveId" clId="{552B5A4A-72AE-459A-85B2-74401FBF69C3}" dt="2019-03-31T23:31:28.242" v="10061" actId="478"/>
          <ac:picMkLst>
            <pc:docMk/>
            <pc:sldMk cId="1470812227" sldId="643"/>
            <ac:picMk id="1026" creationId="{00000000-0000-0000-0000-000000000000}"/>
          </ac:picMkLst>
        </pc:picChg>
        <pc:cxnChg chg="mod">
          <ac:chgData name="sun above" userId="af778d66278731e4" providerId="LiveId" clId="{552B5A4A-72AE-459A-85B2-74401FBF69C3}" dt="2019-03-31T23:36:34.089" v="10144" actId="14100"/>
          <ac:cxnSpMkLst>
            <pc:docMk/>
            <pc:sldMk cId="1470812227" sldId="643"/>
            <ac:cxnSpMk id="13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14.489" v="10135" actId="1076"/>
          <ac:cxnSpMkLst>
            <pc:docMk/>
            <pc:sldMk cId="1470812227" sldId="643"/>
            <ac:cxnSpMk id="30" creationId="{00000000-0000-0000-0000-000000000000}"/>
          </ac:cxnSpMkLst>
        </pc:cxnChg>
        <pc:cxnChg chg="mod">
          <ac:chgData name="sun above" userId="af778d66278731e4" providerId="LiveId" clId="{552B5A4A-72AE-459A-85B2-74401FBF69C3}" dt="2019-03-31T23:36:31.569" v="10143" actId="14100"/>
          <ac:cxnSpMkLst>
            <pc:docMk/>
            <pc:sldMk cId="1470812227" sldId="643"/>
            <ac:cxnSpMk id="35" creationId="{00000000-0000-0000-0000-000000000000}"/>
          </ac:cxnSpMkLst>
        </pc:cxnChg>
      </pc:sldChg>
      <pc:sldChg chg="add modTransition">
        <pc:chgData name="sun above" userId="af778d66278731e4" providerId="LiveId" clId="{552B5A4A-72AE-459A-85B2-74401FBF69C3}" dt="2019-04-08T20:23:31.865" v="26040"/>
        <pc:sldMkLst>
          <pc:docMk/>
          <pc:sldMk cId="3539947089" sldId="644"/>
        </pc:sldMkLst>
      </pc:sldChg>
      <pc:sldChg chg="addSp delSp modSp add modTransition">
        <pc:chgData name="sun above" userId="af778d66278731e4" providerId="LiveId" clId="{552B5A4A-72AE-459A-85B2-74401FBF69C3}" dt="2019-04-12T00:00:08.013" v="26259" actId="1076"/>
        <pc:sldMkLst>
          <pc:docMk/>
          <pc:sldMk cId="1917642374" sldId="645"/>
        </pc:sldMkLst>
        <pc:spChg chg="mod">
          <ac:chgData name="sun above" userId="af778d66278731e4" providerId="LiveId" clId="{552B5A4A-72AE-459A-85B2-74401FBF69C3}" dt="2019-04-04T04:57:21.743" v="13244"/>
          <ac:spMkLst>
            <pc:docMk/>
            <pc:sldMk cId="1917642374" sldId="645"/>
            <ac:spMk id="2" creationId="{9239D971-78DE-4630-ADB0-1A29BADDD69F}"/>
          </ac:spMkLst>
        </pc:spChg>
        <pc:spChg chg="del mod">
          <ac:chgData name="sun above" userId="af778d66278731e4" providerId="LiveId" clId="{552B5A4A-72AE-459A-85B2-74401FBF69C3}" dt="2019-03-29T23:10:56.898" v="6480"/>
          <ac:spMkLst>
            <pc:docMk/>
            <pc:sldMk cId="1917642374" sldId="645"/>
            <ac:spMk id="3" creationId="{AE949322-ACD1-4238-9FD2-CB4D42BD7BE7}"/>
          </ac:spMkLst>
        </pc:spChg>
        <pc:spChg chg="add del mod">
          <ac:chgData name="sun above" userId="af778d66278731e4" providerId="LiveId" clId="{552B5A4A-72AE-459A-85B2-74401FBF69C3}" dt="2019-03-29T23:12:24.780" v="6484" actId="478"/>
          <ac:spMkLst>
            <pc:docMk/>
            <pc:sldMk cId="1917642374" sldId="645"/>
            <ac:spMk id="7" creationId="{7A4F46CC-3D0D-4B79-83B8-A8B031B9F4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8" creationId="{C33343B2-5C45-40C7-AD15-37A3274083C4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9" creationId="{6AF0654E-B39F-4211-83A4-D4A293692432}"/>
          </ac:spMkLst>
        </pc:spChg>
        <pc:spChg chg="del mod topLvl">
          <ac:chgData name="sun above" userId="af778d66278731e4" providerId="LiveId" clId="{552B5A4A-72AE-459A-85B2-74401FBF69C3}" dt="2019-03-29T23:17:47.384" v="6597" actId="478"/>
          <ac:spMkLst>
            <pc:docMk/>
            <pc:sldMk cId="1917642374" sldId="645"/>
            <ac:spMk id="12" creationId="{DF018101-B976-4044-8D73-9C6EBB25CDC8}"/>
          </ac:spMkLst>
        </pc:spChg>
        <pc:spChg chg="del mod topLvl">
          <ac:chgData name="sun above" userId="af778d66278731e4" providerId="LiveId" clId="{552B5A4A-72AE-459A-85B2-74401FBF69C3}" dt="2019-03-29T23:20:20.831" v="6641" actId="478"/>
          <ac:spMkLst>
            <pc:docMk/>
            <pc:sldMk cId="1917642374" sldId="645"/>
            <ac:spMk id="13" creationId="{D0274651-CB29-4CBC-875D-9202DFAFB3D8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6" creationId="{C4C2BE3A-7BEF-4FC5-B7E9-0D1D27405F24}"/>
          </ac:spMkLst>
        </pc:spChg>
        <pc:spChg chg="del mod topLvl">
          <ac:chgData name="sun above" userId="af778d66278731e4" providerId="LiveId" clId="{552B5A4A-72AE-459A-85B2-74401FBF69C3}" dt="2019-03-29T23:18:33.375" v="6608" actId="478"/>
          <ac:spMkLst>
            <pc:docMk/>
            <pc:sldMk cId="1917642374" sldId="645"/>
            <ac:spMk id="17" creationId="{D5D474DB-6643-4A9B-BC35-D47080CFEF93}"/>
          </ac:spMkLst>
        </pc:spChg>
        <pc:spChg chg="mod topLvl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18" creationId="{728E6E45-018B-4D9B-849E-9149062B304A}"/>
          </ac:spMkLst>
        </pc:spChg>
        <pc:spChg chg="add mod">
          <ac:chgData name="sun above" userId="af778d66278731e4" providerId="LiveId" clId="{552B5A4A-72AE-459A-85B2-74401FBF69C3}" dt="2019-04-05T13:23:54.673" v="15893" actId="1076"/>
          <ac:spMkLst>
            <pc:docMk/>
            <pc:sldMk cId="1917642374" sldId="645"/>
            <ac:spMk id="22" creationId="{7F50EDA7-FCDD-46AF-8C13-35BBA39256E1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3" creationId="{B06CF6BA-81A5-4D51-9F5F-3E37DF10CFCC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4" creationId="{DC58BE18-2325-4BC5-A3EB-8CFBD1B86A05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6" creationId="{FB4C865C-50E5-4609-80BF-90C8C0987C9A}"/>
          </ac:spMkLst>
        </pc:spChg>
        <pc:spChg chg="add mod">
          <ac:chgData name="sun above" userId="af778d66278731e4" providerId="LiveId" clId="{552B5A4A-72AE-459A-85B2-74401FBF69C3}" dt="2019-04-12T00:00:08.013" v="26259" actId="1076"/>
          <ac:spMkLst>
            <pc:docMk/>
            <pc:sldMk cId="1917642374" sldId="645"/>
            <ac:spMk id="37" creationId="{65BF5CA2-C92A-4823-B482-E1CC24A7074C}"/>
          </ac:spMkLst>
        </pc:spChg>
        <pc:spChg chg="add del mod">
          <ac:chgData name="sun above" userId="af778d66278731e4" providerId="LiveId" clId="{552B5A4A-72AE-459A-85B2-74401FBF69C3}" dt="2019-04-04T23:31:40.397" v="14463" actId="478"/>
          <ac:spMkLst>
            <pc:docMk/>
            <pc:sldMk cId="1917642374" sldId="645"/>
            <ac:spMk id="80" creationId="{CF97A9F7-CE8F-4D96-AD94-61C1A7691411}"/>
          </ac:spMkLst>
        </pc:spChg>
        <pc:grpChg chg="add del mod">
          <ac:chgData name="sun above" userId="af778d66278731e4" providerId="LiveId" clId="{552B5A4A-72AE-459A-85B2-74401FBF69C3}" dt="2019-03-29T23:12:37.509" v="6486" actId="165"/>
          <ac:grpSpMkLst>
            <pc:docMk/>
            <pc:sldMk cId="1917642374" sldId="645"/>
            <ac:grpSpMk id="8" creationId="{F1D22B84-7027-4AEF-9F34-4B3C53F88AF9}"/>
          </ac:grpSpMkLst>
        </pc:grpChg>
        <pc:cxnChg chg="del mod ord topLvl">
          <ac:chgData name="sun above" userId="af778d66278731e4" providerId="LiveId" clId="{552B5A4A-72AE-459A-85B2-74401FBF69C3}" dt="2019-04-04T23:28:12.640" v="14412" actId="478"/>
          <ac:cxnSpMkLst>
            <pc:docMk/>
            <pc:sldMk cId="1917642374" sldId="645"/>
            <ac:cxnSpMk id="10" creationId="{967DB474-E7CB-49C3-A54C-7A49C9FFA5F7}"/>
          </ac:cxnSpMkLst>
        </pc:cxnChg>
        <pc:cxnChg chg="del mod topLvl">
          <ac:chgData name="sun above" userId="af778d66278731e4" providerId="LiveId" clId="{552B5A4A-72AE-459A-85B2-74401FBF69C3}" dt="2019-03-29T23:18:36.077" v="6609" actId="478"/>
          <ac:cxnSpMkLst>
            <pc:docMk/>
            <pc:sldMk cId="1917642374" sldId="645"/>
            <ac:cxnSpMk id="11" creationId="{CBAF0210-BDEA-413B-A4C9-A40DD7BA3835}"/>
          </ac:cxnSpMkLst>
        </pc:cxnChg>
        <pc:cxnChg chg="add del mod topLvl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14" creationId="{3EB9F5F3-4FA7-4E1B-BDDC-12632700148F}"/>
          </ac:cxnSpMkLst>
        </pc:cxnChg>
        <pc:cxnChg chg="del mod topLvl">
          <ac:chgData name="sun above" userId="af778d66278731e4" providerId="LiveId" clId="{552B5A4A-72AE-459A-85B2-74401FBF69C3}" dt="2019-03-29T23:14:00.707" v="6513" actId="478"/>
          <ac:cxnSpMkLst>
            <pc:docMk/>
            <pc:sldMk cId="1917642374" sldId="645"/>
            <ac:cxnSpMk id="15" creationId="{63D5494B-D7C6-4FDC-AF26-6D9B04E94465}"/>
          </ac:cxnSpMkLst>
        </pc:cxnChg>
        <pc:cxnChg chg="add del">
          <ac:chgData name="sun above" userId="af778d66278731e4" providerId="LiveId" clId="{552B5A4A-72AE-459A-85B2-74401FBF69C3}" dt="2019-03-31T15:18:52.574" v="8078" actId="478"/>
          <ac:cxnSpMkLst>
            <pc:docMk/>
            <pc:sldMk cId="1917642374" sldId="645"/>
            <ac:cxnSpMk id="17" creationId="{674F190A-43AC-44C6-8A10-BC069BFBE720}"/>
          </ac:cxnSpMkLst>
        </pc:cxnChg>
        <pc:cxnChg chg="del mod topLvl">
          <ac:chgData name="sun above" userId="af778d66278731e4" providerId="LiveId" clId="{552B5A4A-72AE-459A-85B2-74401FBF69C3}" dt="2019-03-29T23:15:08.995" v="6536" actId="478"/>
          <ac:cxnSpMkLst>
            <pc:docMk/>
            <pc:sldMk cId="1917642374" sldId="645"/>
            <ac:cxnSpMk id="19" creationId="{80987C0E-063F-4285-8D24-1B5F029F3CA7}"/>
          </ac:cxnSpMkLst>
        </pc:cxnChg>
        <pc:cxnChg chg="del mod topLvl">
          <ac:chgData name="sun above" userId="af778d66278731e4" providerId="LiveId" clId="{552B5A4A-72AE-459A-85B2-74401FBF69C3}" dt="2019-03-29T23:17:47.384" v="6597" actId="478"/>
          <ac:cxnSpMkLst>
            <pc:docMk/>
            <pc:sldMk cId="1917642374" sldId="645"/>
            <ac:cxnSpMk id="20" creationId="{56E59D74-E39C-4552-AE58-43BAEECBB248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20" creationId="{86AD2860-E18F-41D2-95F9-F82A21C27288}"/>
          </ac:cxnSpMkLst>
        </pc:cxnChg>
        <pc:cxnChg chg="add del mod">
          <ac:chgData name="sun above" userId="af778d66278731e4" providerId="LiveId" clId="{552B5A4A-72AE-459A-85B2-74401FBF69C3}" dt="2019-03-31T15:42:13.815" v="8455" actId="478"/>
          <ac:cxnSpMkLst>
            <pc:docMk/>
            <pc:sldMk cId="1917642374" sldId="645"/>
            <ac:cxnSpMk id="23" creationId="{9F5CE647-95F2-4020-9A61-391178070F69}"/>
          </ac:cxnSpMkLst>
        </pc:cxnChg>
        <pc:cxnChg chg="add del mod">
          <ac:chgData name="sun above" userId="af778d66278731e4" providerId="LiveId" clId="{552B5A4A-72AE-459A-85B2-74401FBF69C3}" dt="2019-04-04T23:25:35.891" v="14341" actId="478"/>
          <ac:cxnSpMkLst>
            <pc:docMk/>
            <pc:sldMk cId="1917642374" sldId="645"/>
            <ac:cxnSpMk id="24" creationId="{E1A32620-5C01-4C9D-A5E2-09F7F8600E2F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2" creationId="{D1D37E3E-B1C5-46BB-8527-4DC3BA1FE2E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35" creationId="{94D98543-7AFA-4CDE-AD93-85C47710F60B}"/>
          </ac:cxnSpMkLst>
        </pc:cxnChg>
        <pc:cxnChg chg="add del mod">
          <ac:chgData name="sun above" userId="af778d66278731e4" providerId="LiveId" clId="{552B5A4A-72AE-459A-85B2-74401FBF69C3}" dt="2019-03-29T23:20:20.831" v="6641" actId="478"/>
          <ac:cxnSpMkLst>
            <pc:docMk/>
            <pc:sldMk cId="1917642374" sldId="645"/>
            <ac:cxnSpMk id="40" creationId="{211ADA24-1F6D-4532-9EC6-1FE015075FDA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41" creationId="{041ACD08-3A7B-4D72-9A96-A146F417FBDB}"/>
          </ac:cxnSpMkLst>
        </pc:cxnChg>
        <pc:cxnChg chg="add del mod">
          <ac:chgData name="sun above" userId="af778d66278731e4" providerId="LiveId" clId="{552B5A4A-72AE-459A-85B2-74401FBF69C3}" dt="2019-03-29T23:19:38.921" v="6629" actId="478"/>
          <ac:cxnSpMkLst>
            <pc:docMk/>
            <pc:sldMk cId="1917642374" sldId="645"/>
            <ac:cxnSpMk id="50" creationId="{62E3F976-18C2-47F4-9340-CB075790D26E}"/>
          </ac:cxnSpMkLst>
        </pc:cxnChg>
        <pc:cxnChg chg="add mod or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0" creationId="{8DEB6B17-37A7-4414-B144-A92541199E01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57" creationId="{397C309A-9AD9-43CD-A398-ADCFF3CFC435}"/>
          </ac:cxnSpMkLst>
        </pc:cxnChg>
        <pc:cxnChg chg="add del mod">
          <ac:chgData name="sun above" userId="af778d66278731e4" providerId="LiveId" clId="{552B5A4A-72AE-459A-85B2-74401FBF69C3}" dt="2019-04-04T23:27:59.761" v="14407" actId="478"/>
          <ac:cxnSpMkLst>
            <pc:docMk/>
            <pc:sldMk cId="1917642374" sldId="645"/>
            <ac:cxnSpMk id="60" creationId="{844D0C62-EE57-40D2-80F4-A3A138B19028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1" creationId="{F5FC46D7-9169-42ED-A2AA-584F932D04FA}"/>
          </ac:cxnSpMkLst>
        </pc:cxnChg>
        <pc:cxnChg chg="add del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64" creationId="{3BCB8496-2B3B-4DD0-B647-F95C87E5852F}"/>
          </ac:cxnSpMkLst>
        </pc:cxnChg>
        <pc:cxnChg chg="add del mod">
          <ac:chgData name="sun above" userId="af778d66278731e4" providerId="LiveId" clId="{552B5A4A-72AE-459A-85B2-74401FBF69C3}" dt="2019-03-31T15:18:55.294" v="8079" actId="478"/>
          <ac:cxnSpMkLst>
            <pc:docMk/>
            <pc:sldMk cId="1917642374" sldId="645"/>
            <ac:cxnSpMk id="65" creationId="{9A60A099-258C-4D3D-BD4B-ACAA3169CF13}"/>
          </ac:cxnSpMkLst>
        </pc:cxnChg>
        <pc:cxnChg chg="add mod">
          <ac:chgData name="sun above" userId="af778d66278731e4" providerId="LiveId" clId="{552B5A4A-72AE-459A-85B2-74401FBF69C3}" dt="2019-04-12T00:00:08.013" v="26259" actId="1076"/>
          <ac:cxnSpMkLst>
            <pc:docMk/>
            <pc:sldMk cId="1917642374" sldId="645"/>
            <ac:cxnSpMk id="75" creationId="{5BEF98F0-6306-45A8-9DB3-814EF56B5AA9}"/>
          </ac:cxnSpMkLst>
        </pc:cxnChg>
        <pc:cxnChg chg="add del mod">
          <ac:chgData name="sun above" userId="af778d66278731e4" providerId="LiveId" clId="{552B5A4A-72AE-459A-85B2-74401FBF69C3}" dt="2019-04-04T23:31:32.211" v="14458"/>
          <ac:cxnSpMkLst>
            <pc:docMk/>
            <pc:sldMk cId="1917642374" sldId="645"/>
            <ac:cxnSpMk id="91" creationId="{BE643DE7-EE9D-4684-BEAA-1C68D89A7386}"/>
          </ac:cxnSpMkLst>
        </pc:cxnChg>
        <pc:cxnChg chg="add del mod">
          <ac:chgData name="sun above" userId="af778d66278731e4" providerId="LiveId" clId="{552B5A4A-72AE-459A-85B2-74401FBF69C3}" dt="2019-04-04T23:31:29.050" v="14450"/>
          <ac:cxnSpMkLst>
            <pc:docMk/>
            <pc:sldMk cId="1917642374" sldId="645"/>
            <ac:cxnSpMk id="107" creationId="{50EAE234-B28D-446C-8DE7-0290012B9C2F}"/>
          </ac:cxnSpMkLst>
        </pc:cxnChg>
      </pc:sldChg>
      <pc:sldChg chg="modSp add modTransition setBg">
        <pc:chgData name="sun above" userId="af778d66278731e4" providerId="LiveId" clId="{552B5A4A-72AE-459A-85B2-74401FBF69C3}" dt="2019-04-08T20:23:31.865" v="26040"/>
        <pc:sldMkLst>
          <pc:docMk/>
          <pc:sldMk cId="2845503754" sldId="646"/>
        </pc:sldMkLst>
        <pc:spChg chg="mod">
          <ac:chgData name="sun above" userId="af778d66278731e4" providerId="LiveId" clId="{552B5A4A-72AE-459A-85B2-74401FBF69C3}" dt="2019-03-31T05:49:25.704" v="6925" actId="27636"/>
          <ac:spMkLst>
            <pc:docMk/>
            <pc:sldMk cId="2845503754" sldId="646"/>
            <ac:spMk id="2" creationId="{D3E46CA5-C4ED-4C10-BB68-91EE7983DA06}"/>
          </ac:spMkLst>
        </pc:spChg>
        <pc:spChg chg="mod">
          <ac:chgData name="sun above" userId="af778d66278731e4" providerId="LiveId" clId="{552B5A4A-72AE-459A-85B2-74401FBF69C3}" dt="2019-03-31T05:49:29.282" v="6926" actId="14100"/>
          <ac:spMkLst>
            <pc:docMk/>
            <pc:sldMk cId="2845503754" sldId="646"/>
            <ac:spMk id="3" creationId="{89034F69-4800-46E9-81E6-B28EF75CBAA8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901263307" sldId="647"/>
        </pc:sldMkLst>
        <pc:spChg chg="mod">
          <ac:chgData name="sun above" userId="af778d66278731e4" providerId="LiveId" clId="{552B5A4A-72AE-459A-85B2-74401FBF69C3}" dt="2019-03-31T05:50:54.729" v="6975"/>
          <ac:spMkLst>
            <pc:docMk/>
            <pc:sldMk cId="2901263307" sldId="647"/>
            <ac:spMk id="2" creationId="{00000000-0000-0000-0000-000000000000}"/>
          </ac:spMkLst>
        </pc:spChg>
      </pc:sldChg>
      <pc:sldChg chg="addSp modSp add ord modTransition">
        <pc:chgData name="sun above" userId="af778d66278731e4" providerId="LiveId" clId="{552B5A4A-72AE-459A-85B2-74401FBF69C3}" dt="2019-04-08T20:23:31.865" v="26040"/>
        <pc:sldMkLst>
          <pc:docMk/>
          <pc:sldMk cId="617203861" sldId="648"/>
        </pc:sldMkLst>
        <pc:spChg chg="mod">
          <ac:chgData name="sun above" userId="af778d66278731e4" providerId="LiveId" clId="{552B5A4A-72AE-459A-85B2-74401FBF69C3}" dt="2019-04-05T13:27:07.448" v="15975" actId="6549"/>
          <ac:spMkLst>
            <pc:docMk/>
            <pc:sldMk cId="617203861" sldId="648"/>
            <ac:spMk id="2" creationId="{043DF83D-A526-4975-B003-272114E7E27F}"/>
          </ac:spMkLst>
        </pc:spChg>
        <pc:spChg chg="mod">
          <ac:chgData name="sun above" userId="af778d66278731e4" providerId="LiveId" clId="{552B5A4A-72AE-459A-85B2-74401FBF69C3}" dt="2019-04-05T13:27:21.736" v="15992" actId="20577"/>
          <ac:spMkLst>
            <pc:docMk/>
            <pc:sldMk cId="617203861" sldId="648"/>
            <ac:spMk id="3" creationId="{A88ECDFB-6CB1-4C08-9C71-735498C5C9EB}"/>
          </ac:spMkLst>
        </pc:spChg>
        <pc:graphicFrameChg chg="add mod modGraphic">
          <ac:chgData name="sun above" userId="af778d66278731e4" providerId="LiveId" clId="{552B5A4A-72AE-459A-85B2-74401FBF69C3}" dt="2019-04-05T13:27:47.722" v="15997" actId="1076"/>
          <ac:graphicFrameMkLst>
            <pc:docMk/>
            <pc:sldMk cId="617203861" sldId="648"/>
            <ac:graphicFrameMk id="7" creationId="{973EC2D2-F780-40E2-92B7-FF8B325473E8}"/>
          </ac:graphicFrameMkLst>
        </pc:graphicFrame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2007277059" sldId="649"/>
        </pc:sldMkLst>
        <pc:spChg chg="mod">
          <ac:chgData name="sun above" userId="af778d66278731e4" providerId="LiveId" clId="{552B5A4A-72AE-459A-85B2-74401FBF69C3}" dt="2019-03-31T20:34:05.642" v="9327" actId="20577"/>
          <ac:spMkLst>
            <pc:docMk/>
            <pc:sldMk cId="2007277059" sldId="64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3-31T23:18:04.015" v="9833" actId="20577"/>
          <ac:spMkLst>
            <pc:docMk/>
            <pc:sldMk cId="2007277059" sldId="649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3-31T23:15:31.399" v="9828" actId="478"/>
          <ac:picMkLst>
            <pc:docMk/>
            <pc:sldMk cId="2007277059" sldId="649"/>
            <ac:picMk id="7" creationId="{CBA026B7-678B-41CA-9D9F-5905407E86E1}"/>
          </ac:picMkLst>
        </pc:picChg>
        <pc:picChg chg="add mod ord">
          <ac:chgData name="sun above" userId="af778d66278731e4" providerId="LiveId" clId="{552B5A4A-72AE-459A-85B2-74401FBF69C3}" dt="2019-03-31T23:17:51.689" v="9832" actId="167"/>
          <ac:picMkLst>
            <pc:docMk/>
            <pc:sldMk cId="2007277059" sldId="649"/>
            <ac:picMk id="8" creationId="{5077E50B-5AEE-4789-A34C-685EC66D9B6C}"/>
          </ac:picMkLst>
        </pc:picChg>
      </pc:sldChg>
      <pc:sldChg chg="modSp add ord modTransition">
        <pc:chgData name="sun above" userId="af778d66278731e4" providerId="LiveId" clId="{552B5A4A-72AE-459A-85B2-74401FBF69C3}" dt="2019-04-12T00:06:55.357" v="26312"/>
        <pc:sldMkLst>
          <pc:docMk/>
          <pc:sldMk cId="2482862517" sldId="650"/>
        </pc:sldMkLst>
        <pc:spChg chg="mod">
          <ac:chgData name="sun above" userId="af778d66278731e4" providerId="LiveId" clId="{552B5A4A-72AE-459A-85B2-74401FBF69C3}" dt="2019-03-31T23:59:30.903" v="10435" actId="20577"/>
          <ac:spMkLst>
            <pc:docMk/>
            <pc:sldMk cId="2482862517" sldId="650"/>
            <ac:spMk id="2" creationId="{A577AAC6-6B9A-43D4-9395-D060A3C9755D}"/>
          </ac:spMkLst>
        </pc:spChg>
        <pc:graphicFrameChg chg="mod modGraphic">
          <ac:chgData name="sun above" userId="af778d66278731e4" providerId="LiveId" clId="{552B5A4A-72AE-459A-85B2-74401FBF69C3}" dt="2019-04-05T15:29:08.558" v="18786" actId="14100"/>
          <ac:graphicFrameMkLst>
            <pc:docMk/>
            <pc:sldMk cId="2482862517" sldId="650"/>
            <ac:graphicFrameMk id="7" creationId="{F53C3B75-EB53-491F-B589-D3756722E3EC}"/>
          </ac:graphicFrameMkLst>
        </pc:graphicFrameChg>
      </pc:sldChg>
      <pc:sldChg chg="modSp add ord modTransition">
        <pc:chgData name="sun above" userId="af778d66278731e4" providerId="LiveId" clId="{552B5A4A-72AE-459A-85B2-74401FBF69C3}" dt="2019-04-11T23:38:21.781" v="26182" actId="20577"/>
        <pc:sldMkLst>
          <pc:docMk/>
          <pc:sldMk cId="2593867992" sldId="672"/>
        </pc:sldMkLst>
        <pc:spChg chg="mod">
          <ac:chgData name="sun above" userId="af778d66278731e4" providerId="LiveId" clId="{552B5A4A-72AE-459A-85B2-74401FBF69C3}" dt="2019-04-11T23:38:21.781" v="26182" actId="20577"/>
          <ac:spMkLst>
            <pc:docMk/>
            <pc:sldMk cId="2593867992" sldId="672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04:58:13.019" v="13277" actId="20577"/>
          <ac:spMkLst>
            <pc:docMk/>
            <pc:sldMk cId="2593867992" sldId="672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06.241" v="26270" actId="20577"/>
        <pc:sldMkLst>
          <pc:docMk/>
          <pc:sldMk cId="3104655507" sldId="673"/>
        </pc:sldMkLst>
        <pc:spChg chg="mod">
          <ac:chgData name="sun above" userId="af778d66278731e4" providerId="LiveId" clId="{552B5A4A-72AE-459A-85B2-74401FBF69C3}" dt="2019-04-12T00:03:06.241" v="26270" actId="20577"/>
          <ac:spMkLst>
            <pc:docMk/>
            <pc:sldMk cId="3104655507" sldId="673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4:55.353" v="13700"/>
          <ac:spMkLst>
            <pc:docMk/>
            <pc:sldMk cId="3104655507" sldId="673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1T23:38:16.550" v="26178" actId="20577"/>
        <pc:sldMkLst>
          <pc:docMk/>
          <pc:sldMk cId="939172731" sldId="674"/>
        </pc:sldMkLst>
        <pc:spChg chg="mod">
          <ac:chgData name="sun above" userId="af778d66278731e4" providerId="LiveId" clId="{552B5A4A-72AE-459A-85B2-74401FBF69C3}" dt="2019-04-11T23:38:16.550" v="26178" actId="20577"/>
          <ac:spMkLst>
            <pc:docMk/>
            <pc:sldMk cId="939172731" sldId="674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4T23:03:34.449" v="13631"/>
          <ac:spMkLst>
            <pc:docMk/>
            <pc:sldMk cId="939172731" sldId="674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3:36.408" v="26287" actId="20577"/>
        <pc:sldMkLst>
          <pc:docMk/>
          <pc:sldMk cId="3337185453" sldId="675"/>
        </pc:sldMkLst>
        <pc:spChg chg="mod">
          <ac:chgData name="sun above" userId="af778d66278731e4" providerId="LiveId" clId="{552B5A4A-72AE-459A-85B2-74401FBF69C3}" dt="2019-04-12T00:03:36.408" v="26287" actId="20577"/>
          <ac:spMkLst>
            <pc:docMk/>
            <pc:sldMk cId="3337185453" sldId="675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16:21:32.474" v="20776"/>
          <ac:spMkLst>
            <pc:docMk/>
            <pc:sldMk cId="3337185453" sldId="675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01.223" v="26301" actId="20577"/>
        <pc:sldMkLst>
          <pc:docMk/>
          <pc:sldMk cId="1619245794" sldId="676"/>
        </pc:sldMkLst>
        <pc:spChg chg="mod">
          <ac:chgData name="sun above" userId="af778d66278731e4" providerId="LiveId" clId="{552B5A4A-72AE-459A-85B2-74401FBF69C3}" dt="2019-04-12T00:04:01.223" v="26301" actId="20577"/>
          <ac:spMkLst>
            <pc:docMk/>
            <pc:sldMk cId="1619245794" sldId="676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25:13.785" v="24578"/>
          <ac:spMkLst>
            <pc:docMk/>
            <pc:sldMk cId="1619245794" sldId="676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4-12T00:04:43.266" v="26309" actId="20577"/>
        <pc:sldMkLst>
          <pc:docMk/>
          <pc:sldMk cId="185233772" sldId="677"/>
        </pc:sldMkLst>
        <pc:spChg chg="mod">
          <ac:chgData name="sun above" userId="af778d66278731e4" providerId="LiveId" clId="{552B5A4A-72AE-459A-85B2-74401FBF69C3}" dt="2019-04-12T00:04:43.266" v="26309" actId="20577"/>
          <ac:spMkLst>
            <pc:docMk/>
            <pc:sldMk cId="185233772" sldId="677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05T22:55:46.907" v="25539"/>
          <ac:spMkLst>
            <pc:docMk/>
            <pc:sldMk cId="185233772" sldId="677"/>
            <ac:spMk id="3" creationId="{7AE0EFD6-C7BD-4CCF-BB19-0A4F279DE61F}"/>
          </ac:spMkLst>
        </pc:spChg>
      </pc:sldChg>
      <pc:sldChg chg="addSp delSp modSp add modTransition">
        <pc:chgData name="sun above" userId="af778d66278731e4" providerId="LiveId" clId="{552B5A4A-72AE-459A-85B2-74401FBF69C3}" dt="2019-04-08T20:23:31.865" v="26040"/>
        <pc:sldMkLst>
          <pc:docMk/>
          <pc:sldMk cId="1605939871" sldId="678"/>
        </pc:sldMkLst>
        <pc:spChg chg="mod">
          <ac:chgData name="sun above" userId="af778d66278731e4" providerId="LiveId" clId="{552B5A4A-72AE-459A-85B2-74401FBF69C3}" dt="2019-04-05T10:08:33.252" v="15778" actId="404"/>
          <ac:spMkLst>
            <pc:docMk/>
            <pc:sldMk cId="1605939871" sldId="67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05T10:30:20.511" v="15868" actId="20577"/>
          <ac:spMkLst>
            <pc:docMk/>
            <pc:sldMk cId="1605939871" sldId="678"/>
            <ac:spMk id="3" creationId="{00000000-0000-0000-0000-000000000000}"/>
          </ac:spMkLst>
        </pc:spChg>
        <pc:spChg chg="add del">
          <ac:chgData name="sun above" userId="af778d66278731e4" providerId="LiveId" clId="{552B5A4A-72AE-459A-85B2-74401FBF69C3}" dt="2019-04-05T10:08:50.789" v="15780"/>
          <ac:spMkLst>
            <pc:docMk/>
            <pc:sldMk cId="1605939871" sldId="678"/>
            <ac:spMk id="5" creationId="{C8BC4071-46D4-4944-8D57-E45254561F75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3673426141" sldId="679"/>
        </pc:sldMkLst>
        <pc:spChg chg="mod">
          <ac:chgData name="sun above" userId="af778d66278731e4" providerId="LiveId" clId="{552B5A4A-72AE-459A-85B2-74401FBF69C3}" dt="2019-04-08T20:10:17.402" v="25812" actId="20577"/>
          <ac:spMkLst>
            <pc:docMk/>
            <pc:sldMk cId="3673426141" sldId="679"/>
            <ac:spMk id="3" creationId="{9F072070-5771-49B0-96DA-9E43AE2C5B89}"/>
          </ac:spMkLst>
        </pc:spChg>
      </pc:sldChg>
      <pc:sldChg chg="modSp add modTransition">
        <pc:chgData name="sun above" userId="af778d66278731e4" providerId="LiveId" clId="{552B5A4A-72AE-459A-85B2-74401FBF69C3}" dt="2019-04-08T20:23:31.865" v="26040"/>
        <pc:sldMkLst>
          <pc:docMk/>
          <pc:sldMk cId="2696905134" sldId="680"/>
        </pc:sldMkLst>
        <pc:spChg chg="mod">
          <ac:chgData name="sun above" userId="af778d66278731e4" providerId="LiveId" clId="{552B5A4A-72AE-459A-85B2-74401FBF69C3}" dt="2019-04-05T21:35:54.633" v="21746" actId="404"/>
          <ac:spMkLst>
            <pc:docMk/>
            <pc:sldMk cId="2696905134" sldId="680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05T21:35:33.571" v="21745" actId="6549"/>
          <ac:spMkLst>
            <pc:docMk/>
            <pc:sldMk cId="2696905134" sldId="680"/>
            <ac:spMk id="5" creationId="{48A42796-5C80-4F00-9EE8-680E6BE4D9A2}"/>
          </ac:spMkLst>
        </pc:spChg>
        <pc:spChg chg="mod">
          <ac:chgData name="sun above" userId="af778d66278731e4" providerId="LiveId" clId="{552B5A4A-72AE-459A-85B2-74401FBF69C3}" dt="2019-04-05T21:35:15.098" v="21722" actId="27636"/>
          <ac:spMkLst>
            <pc:docMk/>
            <pc:sldMk cId="2696905134" sldId="680"/>
            <ac:spMk id="8" creationId="{C28A2286-999A-49D6-A22E-900A09E426D9}"/>
          </ac:spMkLst>
        </pc:spChg>
        <pc:spChg chg="mod">
          <ac:chgData name="sun above" userId="af778d66278731e4" providerId="LiveId" clId="{552B5A4A-72AE-459A-85B2-74401FBF69C3}" dt="2019-04-05T21:41:24.351" v="21919"/>
          <ac:spMkLst>
            <pc:docMk/>
            <pc:sldMk cId="2696905134" sldId="680"/>
            <ac:spMk id="9" creationId="{E63D2928-9140-4F1B-9D6F-62ADD94C077C}"/>
          </ac:spMkLst>
        </pc:spChg>
      </pc:sldChg>
      <pc:sldChg chg="modSp add modTransition">
        <pc:chgData name="sun above" userId="af778d66278731e4" providerId="LiveId" clId="{552B5A4A-72AE-459A-85B2-74401FBF69C3}" dt="2019-04-13T21:47:24.094" v="26809" actId="20577"/>
        <pc:sldMkLst>
          <pc:docMk/>
          <pc:sldMk cId="2999978619" sldId="681"/>
        </pc:sldMkLst>
        <pc:spChg chg="mod">
          <ac:chgData name="sun above" userId="af778d66278731e4" providerId="LiveId" clId="{552B5A4A-72AE-459A-85B2-74401FBF69C3}" dt="2019-04-12T00:04:20.375" v="26305" actId="20577"/>
          <ac:spMkLst>
            <pc:docMk/>
            <pc:sldMk cId="2999978619" sldId="681"/>
            <ac:spMk id="2" creationId="{4A074689-A740-4AF8-B715-1120E9D1369B}"/>
          </ac:spMkLst>
        </pc:spChg>
        <pc:spChg chg="mod">
          <ac:chgData name="sun above" userId="af778d66278731e4" providerId="LiveId" clId="{552B5A4A-72AE-459A-85B2-74401FBF69C3}" dt="2019-04-13T21:47:24.094" v="26809" actId="20577"/>
          <ac:spMkLst>
            <pc:docMk/>
            <pc:sldMk cId="2999978619" sldId="681"/>
            <ac:spMk id="3" creationId="{7AE0EFD6-C7BD-4CCF-BB19-0A4F279DE61F}"/>
          </ac:spMkLst>
        </pc:spChg>
      </pc:sldChg>
      <pc:sldChg chg="modSp add modTransition">
        <pc:chgData name="sun above" userId="af778d66278731e4" providerId="LiveId" clId="{552B5A4A-72AE-459A-85B2-74401FBF69C3}" dt="2019-05-31T21:50:32.814" v="34126" actId="27636"/>
        <pc:sldMkLst>
          <pc:docMk/>
          <pc:sldMk cId="2264752151" sldId="682"/>
        </pc:sldMkLst>
        <pc:spChg chg="mod">
          <ac:chgData name="sun above" userId="af778d66278731e4" providerId="LiveId" clId="{552B5A4A-72AE-459A-85B2-74401FBF69C3}" dt="2019-04-08T20:14:27.608" v="25824" actId="20577"/>
          <ac:spMkLst>
            <pc:docMk/>
            <pc:sldMk cId="2264752151" sldId="682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2.814" v="34126" actId="27636"/>
          <ac:spMkLst>
            <pc:docMk/>
            <pc:sldMk cId="2264752151" sldId="682"/>
            <ac:spMk id="3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4-11T23:58:36.119" v="26258"/>
        <pc:sldMkLst>
          <pc:docMk/>
          <pc:sldMk cId="3990192205" sldId="683"/>
        </pc:sldMkLst>
        <pc:spChg chg="mod">
          <ac:chgData name="sun above" userId="af778d66278731e4" providerId="LiveId" clId="{552B5A4A-72AE-459A-85B2-74401FBF69C3}" dt="2019-04-11T23:58:10.171" v="26212" actId="6549"/>
          <ac:spMkLst>
            <pc:docMk/>
            <pc:sldMk cId="3990192205" sldId="683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1T23:58:36.119" v="26258"/>
          <ac:spMkLst>
            <pc:docMk/>
            <pc:sldMk cId="3990192205" sldId="68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4-12T13:30:18.792" v="26707" actId="1076"/>
        <pc:sldMkLst>
          <pc:docMk/>
          <pc:sldMk cId="4270798341" sldId="684"/>
        </pc:sldMkLst>
        <pc:spChg chg="mod">
          <ac:chgData name="sun above" userId="af778d66278731e4" providerId="LiveId" clId="{552B5A4A-72AE-459A-85B2-74401FBF69C3}" dt="2019-04-12T01:02:21.995" v="26595"/>
          <ac:spMkLst>
            <pc:docMk/>
            <pc:sldMk cId="4270798341" sldId="684"/>
            <ac:spMk id="2" creationId="{A28D2635-10BC-429E-87C0-8CC60231BFF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7" creationId="{89636FD7-5F2B-481E-8216-AC47715C383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8" creationId="{F2753E16-C3AF-4655-9558-9D3F744E0F6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9" creationId="{C204B8D4-6411-4B09-B71D-005B7F46BE1F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0" creationId="{0349B7D8-913E-465D-821B-DADC3920343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1" creationId="{F2AA52EA-32A1-4BC3-8610-B989FF6487B6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2" creationId="{394BDECC-9B0D-46A9-A56A-1EA95B75C23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3" creationId="{0744C27C-45B8-4AA1-A0D9-B66B8BE88670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4" creationId="{2E1951D4-5667-4DC7-A588-CD88742CB81E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5" creationId="{2D66C351-EE15-46E4-8090-0448AC08FAD2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6" creationId="{B1FD2F5E-5A98-47B1-A253-22EBA6016C6A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7" creationId="{B37B2796-51A7-4A14-983C-BB2C982622BD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18" creationId="{B6E58B2A-193F-4583-9291-85B8C0B9CCAF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19" creationId="{3E4F8565-835B-4C3D-84C2-39872A686BA3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0" creationId="{BEC527EC-67FE-4E18-8CE9-364AEEFDF4DA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1" creationId="{67B490BA-4DA4-43E2-96D4-C779735829D5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2" creationId="{3A3C6AAC-E731-4573-8872-23B7BBA6B689}"/>
          </ac:spMkLst>
        </pc:spChg>
        <pc:spChg chg="mod topLvl">
          <ac:chgData name="sun above" userId="af778d66278731e4" providerId="LiveId" clId="{552B5A4A-72AE-459A-85B2-74401FBF69C3}" dt="2019-04-12T13:28:38.499" v="26696" actId="13822"/>
          <ac:spMkLst>
            <pc:docMk/>
            <pc:sldMk cId="4270798341" sldId="684"/>
            <ac:spMk id="23" creationId="{0757F1EA-F3A6-418E-A487-BDA6ACCE9206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4" creationId="{3661BA53-A10E-4940-9755-2A6FC7CA8B55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5" creationId="{1B2ACCD5-C4F2-4802-B962-0B4CF7F5A14E}"/>
          </ac:spMkLst>
        </pc:spChg>
        <pc:spChg chg="mod topLvl">
          <ac:chgData name="sun above" userId="af778d66278731e4" providerId="LiveId" clId="{552B5A4A-72AE-459A-85B2-74401FBF69C3}" dt="2019-04-12T13:28:47.073" v="26697" actId="13822"/>
          <ac:spMkLst>
            <pc:docMk/>
            <pc:sldMk cId="4270798341" sldId="684"/>
            <ac:spMk id="26" creationId="{DB5DF918-4615-4B3D-BF3E-4D239CD2088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7" creationId="{E2132F12-C071-47BC-B982-759B3EFF9F91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8" creationId="{39BECB58-C8D8-41FC-9B1A-5EF15F909AC4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29" creationId="{CB768EE6-5F5E-46AD-B5E5-BA195634DDD9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1" creationId="{68C0BE52-23C9-4CF1-8B14-7C31110DB616}"/>
          </ac:spMkLst>
        </pc:spChg>
        <pc:spChg chg="mod topLvl">
          <ac:chgData name="sun above" userId="af778d66278731e4" providerId="LiveId" clId="{552B5A4A-72AE-459A-85B2-74401FBF69C3}" dt="2019-04-12T13:30:00.478" v="26705" actId="1076"/>
          <ac:spMkLst>
            <pc:docMk/>
            <pc:sldMk cId="4270798341" sldId="684"/>
            <ac:spMk id="32" creationId="{B0B0A023-3BDA-4FB4-8C5C-8C74A9EB0696}"/>
          </ac:spMkLst>
        </pc:spChg>
        <pc:spChg chg="mod topLvl">
          <ac:chgData name="sun above" userId="af778d66278731e4" providerId="LiveId" clId="{552B5A4A-72AE-459A-85B2-74401FBF69C3}" dt="2019-04-12T13:29:54.911" v="26704" actId="1076"/>
          <ac:spMkLst>
            <pc:docMk/>
            <pc:sldMk cId="4270798341" sldId="684"/>
            <ac:spMk id="35" creationId="{A8703D82-F6F5-46AC-B057-43A11ACE2E1C}"/>
          </ac:spMkLst>
        </pc:spChg>
        <pc:spChg chg="mod topLvl">
          <ac:chgData name="sun above" userId="af778d66278731e4" providerId="LiveId" clId="{552B5A4A-72AE-459A-85B2-74401FBF69C3}" dt="2019-04-12T13:30:18.792" v="26707" actId="1076"/>
          <ac:spMkLst>
            <pc:docMk/>
            <pc:sldMk cId="4270798341" sldId="684"/>
            <ac:spMk id="36" creationId="{41109249-D42F-47FD-B6C5-ECB1506E79AE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7" creationId="{ADC4CF88-E764-40AE-85BA-DB2EAEC7E5AC}"/>
          </ac:spMkLst>
        </pc:spChg>
        <pc:spChg chg="mod topLvl">
          <ac:chgData name="sun above" userId="af778d66278731e4" providerId="LiveId" clId="{552B5A4A-72AE-459A-85B2-74401FBF69C3}" dt="2019-04-12T01:11:16.264" v="26672" actId="1076"/>
          <ac:spMkLst>
            <pc:docMk/>
            <pc:sldMk cId="4270798341" sldId="684"/>
            <ac:spMk id="39" creationId="{E2837087-116A-4943-86C4-7EB02E9D57E5}"/>
          </ac:spMkLst>
        </pc:spChg>
        <pc:spChg chg="add del mod">
          <ac:chgData name="sun above" userId="af778d66278731e4" providerId="LiveId" clId="{552B5A4A-72AE-459A-85B2-74401FBF69C3}" dt="2019-04-12T01:04:24.329" v="26614" actId="478"/>
          <ac:spMkLst>
            <pc:docMk/>
            <pc:sldMk cId="4270798341" sldId="684"/>
            <ac:spMk id="40" creationId="{27852FDC-BF1E-4530-B7D0-07A6F2114BB4}"/>
          </ac:spMkLst>
        </pc:spChg>
        <pc:spChg chg="add mod">
          <ac:chgData name="sun above" userId="af778d66278731e4" providerId="LiveId" clId="{552B5A4A-72AE-459A-85B2-74401FBF69C3}" dt="2019-04-12T01:06:02.561" v="26636" actId="14100"/>
          <ac:spMkLst>
            <pc:docMk/>
            <pc:sldMk cId="4270798341" sldId="684"/>
            <ac:spMk id="41" creationId="{DEDEAE9B-289D-4630-9D63-B7B77C795483}"/>
          </ac:spMkLst>
        </pc:spChg>
        <pc:grpChg chg="add del mod">
          <ac:chgData name="sun above" userId="af778d66278731e4" providerId="LiveId" clId="{552B5A4A-72AE-459A-85B2-74401FBF69C3}" dt="2019-04-12T01:06:17.533" v="26638" actId="165"/>
          <ac:grpSpMkLst>
            <pc:docMk/>
            <pc:sldMk cId="4270798341" sldId="684"/>
            <ac:grpSpMk id="6" creationId="{172F5121-5EBD-447C-A6B9-D412A7CA5CBF}"/>
          </ac:grpSpMkLst>
        </pc:grp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0" creationId="{68A794F8-32F7-4229-9A35-F05BF67B03A8}"/>
          </ac:cxnSpMkLst>
        </pc:cxnChg>
        <pc:cxnChg chg="mod topLvl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33" creationId="{30FE1640-F9ED-4121-A1F4-590F7AABBDE1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4" creationId="{D96BD097-CCA9-468B-9269-F4612491A5EA}"/>
          </ac:cxnSpMkLst>
        </pc:cxnChg>
        <pc:cxnChg chg="mod topLvl">
          <ac:chgData name="sun above" userId="af778d66278731e4" providerId="LiveId" clId="{552B5A4A-72AE-459A-85B2-74401FBF69C3}" dt="2019-04-12T13:30:18.792" v="26707" actId="1076"/>
          <ac:cxnSpMkLst>
            <pc:docMk/>
            <pc:sldMk cId="4270798341" sldId="684"/>
            <ac:cxnSpMk id="38" creationId="{C19A6275-414A-43A0-A008-D03D3FC6CECB}"/>
          </ac:cxnSpMkLst>
        </pc:cxnChg>
        <pc:cxnChg chg="add mod">
          <ac:chgData name="sun above" userId="af778d66278731e4" providerId="LiveId" clId="{552B5A4A-72AE-459A-85B2-74401FBF69C3}" dt="2019-04-12T13:30:00.478" v="26705" actId="1076"/>
          <ac:cxnSpMkLst>
            <pc:docMk/>
            <pc:sldMk cId="4270798341" sldId="684"/>
            <ac:cxnSpMk id="46" creationId="{01C7F782-5C32-45DA-8ED4-1CF507E4CD07}"/>
          </ac:cxnSpMkLst>
        </pc:cxnChg>
      </pc:sldChg>
      <pc:sldChg chg="modSp add">
        <pc:chgData name="sun above" userId="af778d66278731e4" providerId="LiveId" clId="{552B5A4A-72AE-459A-85B2-74401FBF69C3}" dt="2019-04-20T23:20:22.895" v="29279" actId="404"/>
        <pc:sldMkLst>
          <pc:docMk/>
          <pc:sldMk cId="1109328940" sldId="685"/>
        </pc:sldMkLst>
        <pc:spChg chg="mod">
          <ac:chgData name="sun above" userId="af778d66278731e4" providerId="LiveId" clId="{552B5A4A-72AE-459A-85B2-74401FBF69C3}" dt="2019-04-19T21:59:04.723" v="28394" actId="20577"/>
          <ac:spMkLst>
            <pc:docMk/>
            <pc:sldMk cId="1109328940" sldId="68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4-19T21:58:22.818" v="28386" actId="20577"/>
          <ac:spMkLst>
            <pc:docMk/>
            <pc:sldMk cId="1109328940" sldId="685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17.041" v="29277" actId="404"/>
          <ac:spMkLst>
            <pc:docMk/>
            <pc:sldMk cId="1109328940" sldId="685"/>
            <ac:spMk id="8" creationId="{00000000-0000-0000-0000-000000000000}"/>
          </ac:spMkLst>
        </pc:spChg>
        <pc:spChg chg="mod">
          <ac:chgData name="sun above" userId="af778d66278731e4" providerId="LiveId" clId="{552B5A4A-72AE-459A-85B2-74401FBF69C3}" dt="2019-04-20T23:20:22.895" v="29279" actId="404"/>
          <ac:spMkLst>
            <pc:docMk/>
            <pc:sldMk cId="1109328940" sldId="685"/>
            <ac:spMk id="16" creationId="{00000000-0000-0000-0000-000000000000}"/>
          </ac:spMkLst>
        </pc:spChg>
        <pc:graphicFrameChg chg="modGraphic">
          <ac:chgData name="sun above" userId="af778d66278731e4" providerId="LiveId" clId="{552B5A4A-72AE-459A-85B2-74401FBF69C3}" dt="2019-04-19T21:58:35.696" v="28390" actId="20577"/>
          <ac:graphicFrameMkLst>
            <pc:docMk/>
            <pc:sldMk cId="1109328940" sldId="685"/>
            <ac:graphicFrameMk id="7" creationId="{00000000-0000-0000-0000-000000000000}"/>
          </ac:graphicFrameMkLst>
        </pc:graphicFrameChg>
        <pc:picChg chg="mod">
          <ac:chgData name="sun above" userId="af778d66278731e4" providerId="LiveId" clId="{552B5A4A-72AE-459A-85B2-74401FBF69C3}" dt="2019-04-19T21:57:54.138" v="28375" actId="1076"/>
          <ac:picMkLst>
            <pc:docMk/>
            <pc:sldMk cId="1109328940" sldId="685"/>
            <ac:picMk id="2050" creationId="{00000000-0000-0000-0000-000000000000}"/>
          </ac:picMkLst>
        </pc:picChg>
        <pc:cxnChg chg="mod">
          <ac:chgData name="sun above" userId="af778d66278731e4" providerId="LiveId" clId="{552B5A4A-72AE-459A-85B2-74401FBF69C3}" dt="2019-04-20T23:19:19.710" v="29263" actId="1076"/>
          <ac:cxnSpMkLst>
            <pc:docMk/>
            <pc:sldMk cId="1109328940" sldId="685"/>
            <ac:cxnSpMk id="10" creationId="{00000000-0000-0000-0000-000000000000}"/>
          </ac:cxnSpMkLst>
        </pc:cxnChg>
        <pc:cxnChg chg="mod">
          <ac:chgData name="sun above" userId="af778d66278731e4" providerId="LiveId" clId="{552B5A4A-72AE-459A-85B2-74401FBF69C3}" dt="2019-04-20T23:19:44.234" v="29271" actId="1076"/>
          <ac:cxnSpMkLst>
            <pc:docMk/>
            <pc:sldMk cId="1109328940" sldId="685"/>
            <ac:cxnSpMk id="17" creationId="{00000000-0000-0000-0000-000000000000}"/>
          </ac:cxnSpMkLst>
        </pc:cxnChg>
      </pc:sldChg>
      <pc:sldChg chg="modSp">
        <pc:chgData name="sun above" userId="af778d66278731e4" providerId="LiveId" clId="{552B5A4A-72AE-459A-85B2-74401FBF69C3}" dt="2019-04-20T23:30:59.877" v="29410"/>
        <pc:sldMkLst>
          <pc:docMk/>
          <pc:sldMk cId="3056320568" sldId="687"/>
        </pc:sldMkLst>
        <pc:spChg chg="mod">
          <ac:chgData name="sun above" userId="af778d66278731e4" providerId="LiveId" clId="{552B5A4A-72AE-459A-85B2-74401FBF69C3}" dt="2019-04-20T23:30:59.877" v="29410"/>
          <ac:spMkLst>
            <pc:docMk/>
            <pc:sldMk cId="3056320568" sldId="687"/>
            <ac:spMk id="3" creationId="{00000000-0000-0000-0000-000000000000}"/>
          </ac:spMkLst>
        </pc:spChg>
      </pc:sldChg>
      <pc:sldChg chg="modSp">
        <pc:chgData name="sun above" userId="af778d66278731e4" providerId="LiveId" clId="{552B5A4A-72AE-459A-85B2-74401FBF69C3}" dt="2019-05-20T00:56:46.050" v="32775"/>
        <pc:sldMkLst>
          <pc:docMk/>
          <pc:sldMk cId="2982006793" sldId="688"/>
        </pc:sldMkLst>
        <pc:spChg chg="mod">
          <ac:chgData name="sun above" userId="af778d66278731e4" providerId="LiveId" clId="{552B5A4A-72AE-459A-85B2-74401FBF69C3}" dt="2019-05-20T00:56:46.050" v="32775"/>
          <ac:spMkLst>
            <pc:docMk/>
            <pc:sldMk cId="2982006793" sldId="688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20.803" v="32741" actId="20577"/>
          <ac:spMkLst>
            <pc:docMk/>
            <pc:sldMk cId="2982006793" sldId="688"/>
            <ac:spMk id="3" creationId="{00000000-0000-0000-0000-000000000000}"/>
          </ac:spMkLst>
        </pc:spChg>
        <pc:spChg chg="mod">
          <ac:chgData name="sun above" userId="af778d66278731e4" providerId="LiveId" clId="{552B5A4A-72AE-459A-85B2-74401FBF69C3}" dt="2019-05-20T00:56:12.363" v="32739" actId="1076"/>
          <ac:spMkLst>
            <pc:docMk/>
            <pc:sldMk cId="2982006793" sldId="688"/>
            <ac:spMk id="10" creationId="{00000000-0000-0000-0000-000000000000}"/>
          </ac:spMkLst>
        </pc:spChg>
      </pc:sldChg>
      <pc:sldChg chg="modSp add">
        <pc:chgData name="sun above" userId="af778d66278731e4" providerId="LiveId" clId="{552B5A4A-72AE-459A-85B2-74401FBF69C3}" dt="2019-05-12T00:22:38.880" v="29560" actId="20577"/>
        <pc:sldMkLst>
          <pc:docMk/>
          <pc:sldMk cId="3663760171" sldId="689"/>
        </pc:sldMkLst>
        <pc:spChg chg="mod">
          <ac:chgData name="sun above" userId="af778d66278731e4" providerId="LiveId" clId="{552B5A4A-72AE-459A-85B2-74401FBF69C3}" dt="2019-05-12T00:20:56.759" v="29484"/>
          <ac:spMkLst>
            <pc:docMk/>
            <pc:sldMk cId="3663760171" sldId="68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22:38.880" v="29560" actId="20577"/>
          <ac:spMkLst>
            <pc:docMk/>
            <pc:sldMk cId="3663760171" sldId="689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12T00:57:10.814" v="29690" actId="14100"/>
        <pc:sldMkLst>
          <pc:docMk/>
          <pc:sldMk cId="644329493" sldId="690"/>
        </pc:sldMkLst>
        <pc:spChg chg="mod">
          <ac:chgData name="sun above" userId="af778d66278731e4" providerId="LiveId" clId="{552B5A4A-72AE-459A-85B2-74401FBF69C3}" dt="2019-05-12T00:23:21.111" v="29588" actId="20577"/>
          <ac:spMkLst>
            <pc:docMk/>
            <pc:sldMk cId="644329493" sldId="690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2T00:57:10.814" v="29690" actId="14100"/>
          <ac:spMkLst>
            <pc:docMk/>
            <pc:sldMk cId="644329493" sldId="690"/>
            <ac:spMk id="3" creationId="{00000000-0000-0000-0000-000000000000}"/>
          </ac:spMkLst>
        </pc:spChg>
        <pc:picChg chg="add del mod">
          <ac:chgData name="sun above" userId="af778d66278731e4" providerId="LiveId" clId="{552B5A4A-72AE-459A-85B2-74401FBF69C3}" dt="2019-05-12T00:56:40.907" v="29680" actId="478"/>
          <ac:picMkLst>
            <pc:docMk/>
            <pc:sldMk cId="644329493" sldId="690"/>
            <ac:picMk id="5" creationId="{E392BBED-CB67-4C43-889E-F36C011FB212}"/>
          </ac:picMkLst>
        </pc:picChg>
        <pc:picChg chg="add mod">
          <ac:chgData name="sun above" userId="af778d66278731e4" providerId="LiveId" clId="{552B5A4A-72AE-459A-85B2-74401FBF69C3}" dt="2019-05-12T00:57:01.405" v="29687" actId="1076"/>
          <ac:picMkLst>
            <pc:docMk/>
            <pc:sldMk cId="644329493" sldId="690"/>
            <ac:picMk id="8" creationId="{04A24580-CF2A-424D-9DA1-B7A44A690E92}"/>
          </ac:picMkLst>
        </pc:picChg>
      </pc:sldChg>
      <pc:sldChg chg="addSp delSp modSp add">
        <pc:chgData name="sun above" userId="af778d66278731e4" providerId="LiveId" clId="{552B5A4A-72AE-459A-85B2-74401FBF69C3}" dt="2019-05-31T21:50:33.535" v="34130" actId="27636"/>
        <pc:sldMkLst>
          <pc:docMk/>
          <pc:sldMk cId="1071055839" sldId="691"/>
        </pc:sldMkLst>
        <pc:spChg chg="mod">
          <ac:chgData name="sun above" userId="af778d66278731e4" providerId="LiveId" clId="{552B5A4A-72AE-459A-85B2-74401FBF69C3}" dt="2019-05-17T21:20:39.448" v="30932" actId="20577"/>
          <ac:spMkLst>
            <pc:docMk/>
            <pc:sldMk cId="1071055839" sldId="691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31T21:50:33.535" v="34130" actId="27636"/>
          <ac:spMkLst>
            <pc:docMk/>
            <pc:sldMk cId="1071055839" sldId="691"/>
            <ac:spMk id="3" creationId="{00000000-0000-0000-0000-000000000000}"/>
          </ac:spMkLst>
        </pc:spChg>
        <pc:spChg chg="add mod ord">
          <ac:chgData name="sun above" userId="af778d66278731e4" providerId="LiveId" clId="{552B5A4A-72AE-459A-85B2-74401FBF69C3}" dt="2019-05-17T21:24:49.630" v="31088" actId="164"/>
          <ac:spMkLst>
            <pc:docMk/>
            <pc:sldMk cId="1071055839" sldId="691"/>
            <ac:spMk id="11" creationId="{3B5058E3-860B-4830-AD47-BB286A8DD57D}"/>
          </ac:spMkLst>
        </pc:spChg>
        <pc:spChg chg="add mod">
          <ac:chgData name="sun above" userId="af778d66278731e4" providerId="LiveId" clId="{552B5A4A-72AE-459A-85B2-74401FBF69C3}" dt="2019-05-17T21:27:39.370" v="31107" actId="1076"/>
          <ac:spMkLst>
            <pc:docMk/>
            <pc:sldMk cId="1071055839" sldId="691"/>
            <ac:spMk id="14" creationId="{1A764859-1D45-463D-AE48-78E1FEAF77E7}"/>
          </ac:spMkLst>
        </pc:spChg>
        <pc:grpChg chg="del">
          <ac:chgData name="sun above" userId="af778d66278731e4" providerId="LiveId" clId="{552B5A4A-72AE-459A-85B2-74401FBF69C3}" dt="2019-05-17T21:20:50.534" v="30935" actId="478"/>
          <ac:grpSpMkLst>
            <pc:docMk/>
            <pc:sldMk cId="1071055839" sldId="691"/>
            <ac:grpSpMk id="10" creationId="{00000000-0000-0000-0000-000000000000}"/>
          </ac:grpSpMkLst>
        </pc:grpChg>
        <pc:grpChg chg="add mod">
          <ac:chgData name="sun above" userId="af778d66278731e4" providerId="LiveId" clId="{552B5A4A-72AE-459A-85B2-74401FBF69C3}" dt="2019-05-17T21:26:15.010" v="31096" actId="1076"/>
          <ac:grpSpMkLst>
            <pc:docMk/>
            <pc:sldMk cId="1071055839" sldId="691"/>
            <ac:grpSpMk id="12" creationId="{0F570E39-9D06-492B-8871-4FE7EFE7DF91}"/>
          </ac:grpSpMkLst>
        </pc:grpChg>
        <pc:picChg chg="add mod">
          <ac:chgData name="sun above" userId="af778d66278731e4" providerId="LiveId" clId="{552B5A4A-72AE-459A-85B2-74401FBF69C3}" dt="2019-05-17T21:24:49.630" v="31088" actId="164"/>
          <ac:picMkLst>
            <pc:docMk/>
            <pc:sldMk cId="1071055839" sldId="691"/>
            <ac:picMk id="5" creationId="{6926CBBE-9DCF-4657-9ECF-8FF6098BB886}"/>
          </ac:picMkLst>
        </pc:picChg>
        <pc:picChg chg="add mod">
          <ac:chgData name="sun above" userId="af778d66278731e4" providerId="LiveId" clId="{552B5A4A-72AE-459A-85B2-74401FBF69C3}" dt="2019-05-17T21:27:19.544" v="31099" actId="1076"/>
          <ac:picMkLst>
            <pc:docMk/>
            <pc:sldMk cId="1071055839" sldId="691"/>
            <ac:picMk id="13" creationId="{7F6045A9-B10A-4AE0-A5EA-5E88B3EDF7D6}"/>
          </ac:picMkLst>
        </pc:picChg>
      </pc:sldChg>
      <pc:sldChg chg="addSp delSp modSp add ord">
        <pc:chgData name="sun above" userId="af778d66278731e4" providerId="LiveId" clId="{552B5A4A-72AE-459A-85B2-74401FBF69C3}" dt="2019-05-19T12:23:31.036" v="32036" actId="14100"/>
        <pc:sldMkLst>
          <pc:docMk/>
          <pc:sldMk cId="439114233" sldId="692"/>
        </pc:sldMkLst>
        <pc:spChg chg="mod">
          <ac:chgData name="sun above" userId="af778d66278731e4" providerId="LiveId" clId="{552B5A4A-72AE-459A-85B2-74401FBF69C3}" dt="2019-05-17T22:30:44.062" v="32030"/>
          <ac:spMkLst>
            <pc:docMk/>
            <pc:sldMk cId="439114233" sldId="692"/>
            <ac:spMk id="2" creationId="{948649BB-5A98-4BED-B742-802CCBED6F25}"/>
          </ac:spMkLst>
        </pc:spChg>
        <pc:spChg chg="del">
          <ac:chgData name="sun above" userId="af778d66278731e4" providerId="LiveId" clId="{552B5A4A-72AE-459A-85B2-74401FBF69C3}" dt="2019-05-17T22:29:53.967" v="31957"/>
          <ac:spMkLst>
            <pc:docMk/>
            <pc:sldMk cId="439114233" sldId="692"/>
            <ac:spMk id="3" creationId="{D21887E4-9078-4020-9277-40856A7DECD8}"/>
          </ac:spMkLst>
        </pc:spChg>
        <pc:spChg chg="add del mod">
          <ac:chgData name="sun above" userId="af778d66278731e4" providerId="LiveId" clId="{552B5A4A-72AE-459A-85B2-74401FBF69C3}" dt="2019-05-17T22:30:23.068" v="31961"/>
          <ac:spMkLst>
            <pc:docMk/>
            <pc:sldMk cId="439114233" sldId="692"/>
            <ac:spMk id="8" creationId="{6AA5221D-CF5A-47F7-87C7-E0B900DE0656}"/>
          </ac:spMkLst>
        </pc:spChg>
        <pc:picChg chg="add del mod">
          <ac:chgData name="sun above" userId="af778d66278731e4" providerId="LiveId" clId="{552B5A4A-72AE-459A-85B2-74401FBF69C3}" dt="2019-05-17T22:30:24.969" v="31962" actId="478"/>
          <ac:picMkLst>
            <pc:docMk/>
            <pc:sldMk cId="439114233" sldId="692"/>
            <ac:picMk id="7" creationId="{B9BF44E4-A9BF-4536-88E8-E2C7ACECA6E7}"/>
          </ac:picMkLst>
        </pc:picChg>
        <pc:picChg chg="add mod">
          <ac:chgData name="sun above" userId="af778d66278731e4" providerId="LiveId" clId="{552B5A4A-72AE-459A-85B2-74401FBF69C3}" dt="2019-05-19T12:23:31.036" v="32036" actId="14100"/>
          <ac:picMkLst>
            <pc:docMk/>
            <pc:sldMk cId="439114233" sldId="692"/>
            <ac:picMk id="9" creationId="{6385E46B-6D8F-496A-84E4-7441AE0C53ED}"/>
          </ac:picMkLst>
        </pc:picChg>
        <pc:picChg chg="add del">
          <ac:chgData name="sun above" userId="af778d66278731e4" providerId="LiveId" clId="{552B5A4A-72AE-459A-85B2-74401FBF69C3}" dt="2019-05-17T22:30:15.305" v="31960" actId="478"/>
          <ac:picMkLst>
            <pc:docMk/>
            <pc:sldMk cId="439114233" sldId="692"/>
            <ac:picMk id="1026" creationId="{3EBE96C4-0033-4C2F-A614-D19D1689E40F}"/>
          </ac:picMkLst>
        </pc:picChg>
      </pc:sldChg>
      <pc:sldChg chg="modSp">
        <pc:chgData name="sun above" userId="af778d66278731e4" providerId="LiveId" clId="{552B5A4A-72AE-459A-85B2-74401FBF69C3}" dt="2019-06-04T21:58:58.122" v="36271" actId="27636"/>
        <pc:sldMkLst>
          <pc:docMk/>
          <pc:sldMk cId="296043112" sldId="693"/>
        </pc:sldMkLst>
        <pc:spChg chg="mod">
          <ac:chgData name="sun above" userId="af778d66278731e4" providerId="LiveId" clId="{552B5A4A-72AE-459A-85B2-74401FBF69C3}" dt="2019-06-04T21:58:58.122" v="36271" actId="27636"/>
          <ac:spMkLst>
            <pc:docMk/>
            <pc:sldMk cId="296043112" sldId="693"/>
            <ac:spMk id="3" creationId="{00000000-0000-0000-0000-000000000000}"/>
          </ac:spMkLst>
        </pc:spChg>
      </pc:sldChg>
      <pc:sldChg chg="addSp delSp modSp add">
        <pc:chgData name="sun above" userId="af778d66278731e4" providerId="LiveId" clId="{552B5A4A-72AE-459A-85B2-74401FBF69C3}" dt="2019-05-20T00:34:01.204" v="32362"/>
        <pc:sldMkLst>
          <pc:docMk/>
          <pc:sldMk cId="1045171745" sldId="694"/>
        </pc:sldMkLst>
        <pc:spChg chg="mod">
          <ac:chgData name="sun above" userId="af778d66278731e4" providerId="LiveId" clId="{552B5A4A-72AE-459A-85B2-74401FBF69C3}" dt="2019-05-20T00:34:01.204" v="32362"/>
          <ac:spMkLst>
            <pc:docMk/>
            <pc:sldMk cId="1045171745" sldId="694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19T12:46:16.667" v="32323" actId="20577"/>
          <ac:spMkLst>
            <pc:docMk/>
            <pc:sldMk cId="1045171745" sldId="694"/>
            <ac:spMk id="3" creationId="{00000000-0000-0000-0000-000000000000}"/>
          </ac:spMkLst>
        </pc:spChg>
        <pc:spChg chg="del mod">
          <ac:chgData name="sun above" userId="af778d66278731e4" providerId="LiveId" clId="{552B5A4A-72AE-459A-85B2-74401FBF69C3}" dt="2019-05-19T12:29:44.228" v="32163" actId="478"/>
          <ac:spMkLst>
            <pc:docMk/>
            <pc:sldMk cId="1045171745" sldId="694"/>
            <ac:spMk id="5" creationId="{00000000-0000-0000-0000-000000000000}"/>
          </ac:spMkLst>
        </pc:spChg>
        <pc:spChg chg="add mod">
          <ac:chgData name="sun above" userId="af778d66278731e4" providerId="LiveId" clId="{552B5A4A-72AE-459A-85B2-74401FBF69C3}" dt="2019-05-19T12:30:47.500" v="32179" actId="12"/>
          <ac:spMkLst>
            <pc:docMk/>
            <pc:sldMk cId="1045171745" sldId="694"/>
            <ac:spMk id="8" creationId="{049409E2-A020-4DD4-ABC6-FCF1CB6BED53}"/>
          </ac:spMkLst>
        </pc:spChg>
      </pc:sldChg>
      <pc:sldChg chg="addSp delSp modSp add">
        <pc:chgData name="sun above" userId="af778d66278731e4" providerId="LiveId" clId="{552B5A4A-72AE-459A-85B2-74401FBF69C3}" dt="2019-05-20T00:35:55.405" v="32455" actId="403"/>
        <pc:sldMkLst>
          <pc:docMk/>
          <pc:sldMk cId="120485974" sldId="695"/>
        </pc:sldMkLst>
        <pc:spChg chg="mod">
          <ac:chgData name="sun above" userId="af778d66278731e4" providerId="LiveId" clId="{552B5A4A-72AE-459A-85B2-74401FBF69C3}" dt="2019-05-20T00:33:30.857" v="32345" actId="20577"/>
          <ac:spMkLst>
            <pc:docMk/>
            <pc:sldMk cId="120485974" sldId="695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0T00:35:21.307" v="32453" actId="113"/>
          <ac:spMkLst>
            <pc:docMk/>
            <pc:sldMk cId="120485974" sldId="695"/>
            <ac:spMk id="3" creationId="{00000000-0000-0000-0000-000000000000}"/>
          </ac:spMkLst>
        </pc:spChg>
        <pc:spChg chg="add del mod">
          <ac:chgData name="sun above" userId="af778d66278731e4" providerId="LiveId" clId="{552B5A4A-72AE-459A-85B2-74401FBF69C3}" dt="2019-05-19T12:42:28.351" v="32241" actId="478"/>
          <ac:spMkLst>
            <pc:docMk/>
            <pc:sldMk cId="120485974" sldId="695"/>
            <ac:spMk id="5" creationId="{24B5772A-B77E-4E16-B117-608D3408C054}"/>
          </ac:spMkLst>
        </pc:spChg>
        <pc:spChg chg="del">
          <ac:chgData name="sun above" userId="af778d66278731e4" providerId="LiveId" clId="{552B5A4A-72AE-459A-85B2-74401FBF69C3}" dt="2019-05-19T12:41:38.976" v="32231" actId="478"/>
          <ac:spMkLst>
            <pc:docMk/>
            <pc:sldMk cId="120485974" sldId="695"/>
            <ac:spMk id="8" creationId="{049409E2-A020-4DD4-ABC6-FCF1CB6BED53}"/>
          </ac:spMkLst>
        </pc:spChg>
        <pc:spChg chg="add mod">
          <ac:chgData name="sun above" userId="af778d66278731e4" providerId="LiveId" clId="{552B5A4A-72AE-459A-85B2-74401FBF69C3}" dt="2019-05-20T00:35:55.405" v="32455" actId="403"/>
          <ac:spMkLst>
            <pc:docMk/>
            <pc:sldMk cId="120485974" sldId="695"/>
            <ac:spMk id="9" creationId="{8A319F43-A132-4E72-8FB8-39BBDB737F0F}"/>
          </ac:spMkLst>
        </pc:spChg>
      </pc:sldChg>
      <pc:sldChg chg="modSp add ord">
        <pc:chgData name="sun above" userId="af778d66278731e4" providerId="LiveId" clId="{552B5A4A-72AE-459A-85B2-74401FBF69C3}" dt="2019-05-20T00:40:44.038" v="32688"/>
        <pc:sldMkLst>
          <pc:docMk/>
          <pc:sldMk cId="3986914096" sldId="697"/>
        </pc:sldMkLst>
        <pc:spChg chg="mod">
          <ac:chgData name="sun above" userId="af778d66278731e4" providerId="LiveId" clId="{552B5A4A-72AE-459A-85B2-74401FBF69C3}" dt="2019-05-20T00:38:16.447" v="32510" actId="20577"/>
          <ac:spMkLst>
            <pc:docMk/>
            <pc:sldMk cId="3986914096" sldId="697"/>
            <ac:spMk id="2" creationId="{1626AF88-DB0D-4409-91E8-0C138EE8626D}"/>
          </ac:spMkLst>
        </pc:spChg>
        <pc:spChg chg="mod">
          <ac:chgData name="sun above" userId="af778d66278731e4" providerId="LiveId" clId="{552B5A4A-72AE-459A-85B2-74401FBF69C3}" dt="2019-05-20T00:40:44.038" v="32688"/>
          <ac:spMkLst>
            <pc:docMk/>
            <pc:sldMk cId="3986914096" sldId="697"/>
            <ac:spMk id="3" creationId="{CC074508-8AB1-49AA-9ADC-26A398966D1E}"/>
          </ac:spMkLst>
        </pc:spChg>
      </pc:sldChg>
      <pc:sldChg chg="modSp add">
        <pc:chgData name="sun above" userId="af778d66278731e4" providerId="LiveId" clId="{552B5A4A-72AE-459A-85B2-74401FBF69C3}" dt="2019-05-20T01:17:27.532" v="32861" actId="20577"/>
        <pc:sldMkLst>
          <pc:docMk/>
          <pc:sldMk cId="2640498466" sldId="698"/>
        </pc:sldMkLst>
        <pc:spChg chg="mod">
          <ac:chgData name="sun above" userId="af778d66278731e4" providerId="LiveId" clId="{552B5A4A-72AE-459A-85B2-74401FBF69C3}" dt="2019-05-20T01:17:27.532" v="32861" actId="20577"/>
          <ac:spMkLst>
            <pc:docMk/>
            <pc:sldMk cId="2640498466" sldId="698"/>
            <ac:spMk id="2" creationId="{0ABDD284-CCE0-4F41-ADB5-37E1D787EA5B}"/>
          </ac:spMkLst>
        </pc:spChg>
      </pc:sldChg>
      <pc:sldChg chg="modSp add ord">
        <pc:chgData name="sun above" userId="af778d66278731e4" providerId="LiveId" clId="{552B5A4A-72AE-459A-85B2-74401FBF69C3}" dt="2019-05-24T05:55:08.072" v="33309"/>
        <pc:sldMkLst>
          <pc:docMk/>
          <pc:sldMk cId="669456909" sldId="699"/>
        </pc:sldMkLst>
        <pc:spChg chg="mod">
          <ac:chgData name="sun above" userId="af778d66278731e4" providerId="LiveId" clId="{552B5A4A-72AE-459A-85B2-74401FBF69C3}" dt="2019-05-24T05:54:23.213" v="33284" actId="20577"/>
          <ac:spMkLst>
            <pc:docMk/>
            <pc:sldMk cId="669456909" sldId="699"/>
            <ac:spMk id="2" creationId="{00000000-0000-0000-0000-000000000000}"/>
          </ac:spMkLst>
        </pc:spChg>
        <pc:spChg chg="mod">
          <ac:chgData name="sun above" userId="af778d66278731e4" providerId="LiveId" clId="{552B5A4A-72AE-459A-85B2-74401FBF69C3}" dt="2019-05-24T05:54:34.725" v="33307" actId="20577"/>
          <ac:spMkLst>
            <pc:docMk/>
            <pc:sldMk cId="669456909" sldId="699"/>
            <ac:spMk id="4" creationId="{00000000-0000-0000-0000-000000000000}"/>
          </ac:spMkLst>
        </pc:spChg>
      </pc:sldChg>
      <pc:sldChg chg="modSp add ord">
        <pc:chgData name="sun above" userId="af778d66278731e4" providerId="LiveId" clId="{552B5A4A-72AE-459A-85B2-74401FBF69C3}" dt="2019-05-24T06:09:51.924" v="33632" actId="20577"/>
        <pc:sldMkLst>
          <pc:docMk/>
          <pc:sldMk cId="2448093961" sldId="700"/>
        </pc:sldMkLst>
        <pc:spChg chg="mod">
          <ac:chgData name="sun above" userId="af778d66278731e4" providerId="LiveId" clId="{552B5A4A-72AE-459A-85B2-74401FBF69C3}" dt="2019-05-24T06:04:01.605" v="33373" actId="20577"/>
          <ac:spMkLst>
            <pc:docMk/>
            <pc:sldMk cId="2448093961" sldId="700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9:51.924" v="33632" actId="20577"/>
          <ac:spMkLst>
            <pc:docMk/>
            <pc:sldMk cId="2448093961" sldId="700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07:46.426" v="33433" actId="6549"/>
        <pc:sldMkLst>
          <pc:docMk/>
          <pc:sldMk cId="3897104352" sldId="701"/>
        </pc:sldMkLst>
        <pc:spChg chg="mod">
          <ac:chgData name="sun above" userId="af778d66278731e4" providerId="LiveId" clId="{552B5A4A-72AE-459A-85B2-74401FBF69C3}" dt="2019-05-24T06:07:43.196" v="33431"/>
          <ac:spMkLst>
            <pc:docMk/>
            <pc:sldMk cId="3897104352" sldId="701"/>
            <ac:spMk id="2" creationId="{24995718-6296-45CE-AF69-C343A62456BB}"/>
          </ac:spMkLst>
        </pc:spChg>
        <pc:spChg chg="mod">
          <ac:chgData name="sun above" userId="af778d66278731e4" providerId="LiveId" clId="{552B5A4A-72AE-459A-85B2-74401FBF69C3}" dt="2019-05-24T06:07:46.426" v="33433" actId="6549"/>
          <ac:spMkLst>
            <pc:docMk/>
            <pc:sldMk cId="3897104352" sldId="701"/>
            <ac:spMk id="3" creationId="{A3368407-92E0-4804-B8C1-17922A52FB4C}"/>
          </ac:spMkLst>
        </pc:spChg>
      </pc:sldChg>
      <pc:sldChg chg="modSp add">
        <pc:chgData name="sun above" userId="af778d66278731e4" providerId="LiveId" clId="{552B5A4A-72AE-459A-85B2-74401FBF69C3}" dt="2019-05-24T06:14:21.340" v="33816" actId="20577"/>
        <pc:sldMkLst>
          <pc:docMk/>
          <pc:sldMk cId="3901079571" sldId="702"/>
        </pc:sldMkLst>
        <pc:spChg chg="mod">
          <ac:chgData name="sun above" userId="af778d66278731e4" providerId="LiveId" clId="{552B5A4A-72AE-459A-85B2-74401FBF69C3}" dt="2019-05-24T06:11:10.676" v="33663"/>
          <ac:spMkLst>
            <pc:docMk/>
            <pc:sldMk cId="3901079571" sldId="702"/>
            <ac:spMk id="2" creationId="{EC1E4BBD-D0F9-4348-ADCA-079D066773D2}"/>
          </ac:spMkLst>
        </pc:spChg>
        <pc:spChg chg="mod">
          <ac:chgData name="sun above" userId="af778d66278731e4" providerId="LiveId" clId="{552B5A4A-72AE-459A-85B2-74401FBF69C3}" dt="2019-05-24T06:14:21.340" v="33816" actId="20577"/>
          <ac:spMkLst>
            <pc:docMk/>
            <pc:sldMk cId="3901079571" sldId="702"/>
            <ac:spMk id="3" creationId="{4C136F46-EED8-41CF-9EA0-582727F5DF9C}"/>
          </ac:spMkLst>
        </pc:spChg>
      </pc:sldChg>
      <pc:sldChg chg="modSp add">
        <pc:chgData name="sun above" userId="af778d66278731e4" providerId="LiveId" clId="{552B5A4A-72AE-459A-85B2-74401FBF69C3}" dt="2019-05-26T01:02:52.299" v="34068" actId="20577"/>
        <pc:sldMkLst>
          <pc:docMk/>
          <pc:sldMk cId="1720132962" sldId="703"/>
        </pc:sldMkLst>
        <pc:spChg chg="mod">
          <ac:chgData name="sun above" userId="af778d66278731e4" providerId="LiveId" clId="{552B5A4A-72AE-459A-85B2-74401FBF69C3}" dt="2019-05-26T01:02:52.299" v="34068" actId="20577"/>
          <ac:spMkLst>
            <pc:docMk/>
            <pc:sldMk cId="1720132962" sldId="703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2.091" v="33962" actId="242"/>
          <ac:spMkLst>
            <pc:docMk/>
            <pc:sldMk cId="1720132962" sldId="703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5.982" v="34071" actId="20577"/>
        <pc:sldMkLst>
          <pc:docMk/>
          <pc:sldMk cId="2314048535" sldId="704"/>
        </pc:sldMkLst>
        <pc:spChg chg="mod">
          <ac:chgData name="sun above" userId="af778d66278731e4" providerId="LiveId" clId="{552B5A4A-72AE-459A-85B2-74401FBF69C3}" dt="2019-05-26T01:02:55.982" v="34071" actId="20577"/>
          <ac:spMkLst>
            <pc:docMk/>
            <pc:sldMk cId="2314048535" sldId="704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0:59:36.609" v="33963" actId="242"/>
          <ac:spMkLst>
            <pc:docMk/>
            <pc:sldMk cId="2314048535" sldId="704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2:59.592" v="34074" actId="20577"/>
        <pc:sldMkLst>
          <pc:docMk/>
          <pc:sldMk cId="725602859" sldId="705"/>
        </pc:sldMkLst>
        <pc:spChg chg="mod">
          <ac:chgData name="sun above" userId="af778d66278731e4" providerId="LiveId" clId="{552B5A4A-72AE-459A-85B2-74401FBF69C3}" dt="2019-05-26T01:02:59.592" v="34074" actId="20577"/>
          <ac:spMkLst>
            <pc:docMk/>
            <pc:sldMk cId="725602859" sldId="705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04.497" v="33977" actId="20577"/>
          <ac:spMkLst>
            <pc:docMk/>
            <pc:sldMk cId="725602859" sldId="705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3.857" v="34077" actId="20577"/>
        <pc:sldMkLst>
          <pc:docMk/>
          <pc:sldMk cId="4162280668" sldId="706"/>
        </pc:sldMkLst>
        <pc:spChg chg="mod">
          <ac:chgData name="sun above" userId="af778d66278731e4" providerId="LiveId" clId="{552B5A4A-72AE-459A-85B2-74401FBF69C3}" dt="2019-05-26T01:03:03.857" v="34077" actId="20577"/>
          <ac:spMkLst>
            <pc:docMk/>
            <pc:sldMk cId="4162280668" sldId="706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0:48.541" v="34013" actId="20577"/>
          <ac:spMkLst>
            <pc:docMk/>
            <pc:sldMk cId="4162280668" sldId="706"/>
            <ac:spMk id="3" creationId="{83663027-7A5B-4A39-83BF-8555BC7EAB0E}"/>
          </ac:spMkLst>
        </pc:spChg>
      </pc:sldChg>
      <pc:sldChg chg="modSp add">
        <pc:chgData name="sun above" userId="af778d66278731e4" providerId="LiveId" clId="{552B5A4A-72AE-459A-85B2-74401FBF69C3}" dt="2019-05-26T01:03:08.074" v="34080" actId="20577"/>
        <pc:sldMkLst>
          <pc:docMk/>
          <pc:sldMk cId="548580639" sldId="707"/>
        </pc:sldMkLst>
        <pc:spChg chg="mod">
          <ac:chgData name="sun above" userId="af778d66278731e4" providerId="LiveId" clId="{552B5A4A-72AE-459A-85B2-74401FBF69C3}" dt="2019-05-26T01:03:08.074" v="34080" actId="20577"/>
          <ac:spMkLst>
            <pc:docMk/>
            <pc:sldMk cId="548580639" sldId="707"/>
            <ac:spMk id="2" creationId="{142884A8-5FB8-4F15-8867-060ED7194AE8}"/>
          </ac:spMkLst>
        </pc:spChg>
        <pc:spChg chg="mod">
          <ac:chgData name="sun above" userId="af778d66278731e4" providerId="LiveId" clId="{552B5A4A-72AE-459A-85B2-74401FBF69C3}" dt="2019-05-26T01:02:26.318" v="34061" actId="1076"/>
          <ac:spMkLst>
            <pc:docMk/>
            <pc:sldMk cId="548580639" sldId="707"/>
            <ac:spMk id="3" creationId="{83663027-7A5B-4A39-83BF-8555BC7EAB0E}"/>
          </ac:spMkLst>
        </pc:spChg>
      </pc:sldChg>
      <pc:sldChg chg="addSp delSp modSp add">
        <pc:chgData name="sun above" userId="af778d66278731e4" providerId="LiveId" clId="{552B5A4A-72AE-459A-85B2-74401FBF69C3}" dt="2019-05-26T01:08:48.229" v="34116" actId="1076"/>
        <pc:sldMkLst>
          <pc:docMk/>
          <pc:sldMk cId="1298001620" sldId="709"/>
        </pc:sldMkLst>
        <pc:spChg chg="mod">
          <ac:chgData name="sun above" userId="af778d66278731e4" providerId="LiveId" clId="{552B5A4A-72AE-459A-85B2-74401FBF69C3}" dt="2019-05-26T01:03:23.946" v="34106"/>
          <ac:spMkLst>
            <pc:docMk/>
            <pc:sldMk cId="1298001620" sldId="709"/>
            <ac:spMk id="2" creationId="{142884A8-5FB8-4F15-8867-060ED7194AE8}"/>
          </ac:spMkLst>
        </pc:spChg>
        <pc:spChg chg="del">
          <ac:chgData name="sun above" userId="af778d66278731e4" providerId="LiveId" clId="{552B5A4A-72AE-459A-85B2-74401FBF69C3}" dt="2019-05-26T01:03:28.712" v="34107" actId="478"/>
          <ac:spMkLst>
            <pc:docMk/>
            <pc:sldMk cId="1298001620" sldId="709"/>
            <ac:spMk id="3" creationId="{83663027-7A5B-4A39-83BF-8555BC7EAB0E}"/>
          </ac:spMkLst>
        </pc:spChg>
        <pc:spChg chg="add del mod">
          <ac:chgData name="sun above" userId="af778d66278731e4" providerId="LiveId" clId="{552B5A4A-72AE-459A-85B2-74401FBF69C3}" dt="2019-05-26T01:07:40.143" v="34108"/>
          <ac:spMkLst>
            <pc:docMk/>
            <pc:sldMk cId="1298001620" sldId="709"/>
            <ac:spMk id="8" creationId="{490F84A5-06EB-4A12-A5CA-8469016AF0B5}"/>
          </ac:spMkLst>
        </pc:spChg>
        <pc:spChg chg="add del mod">
          <ac:chgData name="sun above" userId="af778d66278731e4" providerId="LiveId" clId="{552B5A4A-72AE-459A-85B2-74401FBF69C3}" dt="2019-05-26T01:07:43.536" v="34109"/>
          <ac:spMkLst>
            <pc:docMk/>
            <pc:sldMk cId="1298001620" sldId="709"/>
            <ac:spMk id="9" creationId="{F7302351-FEBA-4E6E-9F70-798D8ABFF93F}"/>
          </ac:spMkLst>
        </pc:spChg>
        <pc:spChg chg="add del mod">
          <ac:chgData name="sun above" userId="af778d66278731e4" providerId="LiveId" clId="{552B5A4A-72AE-459A-85B2-74401FBF69C3}" dt="2019-05-26T01:08:38.817" v="34114"/>
          <ac:spMkLst>
            <pc:docMk/>
            <pc:sldMk cId="1298001620" sldId="709"/>
            <ac:spMk id="13" creationId="{651C88E5-8641-4D9A-9ED5-3617C26B2771}"/>
          </ac:spMkLst>
        </pc:spChg>
        <pc:picChg chg="add del mod">
          <ac:chgData name="sun above" userId="af778d66278731e4" providerId="LiveId" clId="{552B5A4A-72AE-459A-85B2-74401FBF69C3}" dt="2019-05-26T01:08:36.505" v="34113" actId="478"/>
          <ac:picMkLst>
            <pc:docMk/>
            <pc:sldMk cId="1298001620" sldId="709"/>
            <ac:picMk id="10" creationId="{5877C813-6B43-4CB7-BBF6-4A300E391190}"/>
          </ac:picMkLst>
        </pc:picChg>
        <pc:picChg chg="add del">
          <ac:chgData name="sun above" userId="af778d66278731e4" providerId="LiveId" clId="{552B5A4A-72AE-459A-85B2-74401FBF69C3}" dt="2019-05-26T01:08:34.700" v="34112" actId="478"/>
          <ac:picMkLst>
            <pc:docMk/>
            <pc:sldMk cId="1298001620" sldId="709"/>
            <ac:picMk id="11" creationId="{8F3AF22A-FB28-408F-9A15-AD0B4B6A6F80}"/>
          </ac:picMkLst>
        </pc:picChg>
        <pc:picChg chg="add mod">
          <ac:chgData name="sun above" userId="af778d66278731e4" providerId="LiveId" clId="{552B5A4A-72AE-459A-85B2-74401FBF69C3}" dt="2019-05-26T01:08:48.229" v="34116" actId="1076"/>
          <ac:picMkLst>
            <pc:docMk/>
            <pc:sldMk cId="1298001620" sldId="709"/>
            <ac:picMk id="14" creationId="{1B983B6A-A09E-4D20-9BDB-27E12B32564B}"/>
          </ac:picMkLst>
        </pc:picChg>
      </pc:sldChg>
      <pc:sldChg chg="add">
        <pc:chgData name="sun above" userId="af778d66278731e4" providerId="LiveId" clId="{552B5A4A-72AE-459A-85B2-74401FBF69C3}" dt="2019-05-31T22:14:11.197" v="35631"/>
        <pc:sldMkLst>
          <pc:docMk/>
          <pc:sldMk cId="2846278904" sldId="710"/>
        </pc:sldMkLst>
      </pc:sldChg>
      <pc:sldChg chg="addSp modSp add">
        <pc:chgData name="sun above" userId="af778d66278731e4" providerId="LiveId" clId="{552B5A4A-72AE-459A-85B2-74401FBF69C3}" dt="2019-05-31T22:18:37.380" v="35968"/>
        <pc:sldMkLst>
          <pc:docMk/>
          <pc:sldMk cId="1717958511" sldId="711"/>
        </pc:sldMkLst>
        <pc:spChg chg="mod">
          <ac:chgData name="sun above" userId="af778d66278731e4" providerId="LiveId" clId="{552B5A4A-72AE-459A-85B2-74401FBF69C3}" dt="2019-05-31T22:15:12.479" v="35790" actId="20577"/>
          <ac:spMkLst>
            <pc:docMk/>
            <pc:sldMk cId="1717958511" sldId="711"/>
            <ac:spMk id="2" creationId="{F0903790-7DD7-422E-B355-6FB24DC7F4D0}"/>
          </ac:spMkLst>
        </pc:spChg>
        <pc:spChg chg="mod">
          <ac:chgData name="sun above" userId="af778d66278731e4" providerId="LiveId" clId="{552B5A4A-72AE-459A-85B2-74401FBF69C3}" dt="2019-05-31T22:18:37.380" v="35968"/>
          <ac:spMkLst>
            <pc:docMk/>
            <pc:sldMk cId="1717958511" sldId="711"/>
            <ac:spMk id="3" creationId="{205DBDA4-F525-4484-93D8-67D883422D31}"/>
          </ac:spMkLst>
        </pc:spChg>
        <pc:spChg chg="add mod">
          <ac:chgData name="sun above" userId="af778d66278731e4" providerId="LiveId" clId="{552B5A4A-72AE-459A-85B2-74401FBF69C3}" dt="2019-05-31T22:18:16.271" v="35950" actId="164"/>
          <ac:spMkLst>
            <pc:docMk/>
            <pc:sldMk cId="1717958511" sldId="711"/>
            <ac:spMk id="8" creationId="{74704008-BF48-4947-92B8-24B9F38266E1}"/>
          </ac:spMkLst>
        </pc:spChg>
        <pc:grpChg chg="add mod">
          <ac:chgData name="sun above" userId="af778d66278731e4" providerId="LiveId" clId="{552B5A4A-72AE-459A-85B2-74401FBF69C3}" dt="2019-05-31T22:18:16.271" v="35950" actId="164"/>
          <ac:grpSpMkLst>
            <pc:docMk/>
            <pc:sldMk cId="1717958511" sldId="711"/>
            <ac:grpSpMk id="9" creationId="{CE4A3E53-5B52-406F-AEB2-82D4F4CBD03C}"/>
          </ac:grpSpMkLst>
        </pc:grpChg>
        <pc:picChg chg="add mod">
          <ac:chgData name="sun above" userId="af778d66278731e4" providerId="LiveId" clId="{552B5A4A-72AE-459A-85B2-74401FBF69C3}" dt="2019-05-31T22:18:16.271" v="35950" actId="164"/>
          <ac:picMkLst>
            <pc:docMk/>
            <pc:sldMk cId="1717958511" sldId="711"/>
            <ac:picMk id="7" creationId="{189CE744-89F0-498B-98AE-FF244FF8872C}"/>
          </ac:picMkLst>
        </pc:picChg>
      </pc:sldChg>
      <pc:sldChg chg="addSp modSp add">
        <pc:chgData name="sun above" userId="af778d66278731e4" providerId="LiveId" clId="{552B5A4A-72AE-459A-85B2-74401FBF69C3}" dt="2019-05-31T22:23:25.335" v="36268" actId="14100"/>
        <pc:sldMkLst>
          <pc:docMk/>
          <pc:sldMk cId="996515072" sldId="712"/>
        </pc:sldMkLst>
        <pc:spChg chg="mod">
          <ac:chgData name="sun above" userId="af778d66278731e4" providerId="LiveId" clId="{552B5A4A-72AE-459A-85B2-74401FBF69C3}" dt="2019-05-31T22:18:56.145" v="36035" actId="20577"/>
          <ac:spMkLst>
            <pc:docMk/>
            <pc:sldMk cId="996515072" sldId="712"/>
            <ac:spMk id="2" creationId="{BC7F12AE-5F3D-438C-AEE6-6F89CC446F04}"/>
          </ac:spMkLst>
        </pc:spChg>
        <pc:spChg chg="mod">
          <ac:chgData name="sun above" userId="af778d66278731e4" providerId="LiveId" clId="{552B5A4A-72AE-459A-85B2-74401FBF69C3}" dt="2019-05-31T22:23:25.335" v="36268" actId="14100"/>
          <ac:spMkLst>
            <pc:docMk/>
            <pc:sldMk cId="996515072" sldId="712"/>
            <ac:spMk id="3" creationId="{E1E86349-56F1-49E9-A221-299F7598907C}"/>
          </ac:spMkLst>
        </pc:spChg>
        <pc:picChg chg="add mod ord">
          <ac:chgData name="sun above" userId="af778d66278731e4" providerId="LiveId" clId="{552B5A4A-72AE-459A-85B2-74401FBF69C3}" dt="2019-05-31T22:22:13.010" v="36211" actId="14100"/>
          <ac:picMkLst>
            <pc:docMk/>
            <pc:sldMk cId="996515072" sldId="712"/>
            <ac:picMk id="7" creationId="{54D28D54-5FAB-43EF-9385-4C83E79A820B}"/>
          </ac:picMkLst>
        </pc:picChg>
      </pc:sldChg>
      <pc:sldMasterChg chg="delSldLayout modSldLayout">
        <pc:chgData name="sun above" userId="af778d66278731e4" providerId="LiveId" clId="{552B5A4A-72AE-459A-85B2-74401FBF69C3}" dt="2019-05-26T00:57:07.835" v="33904" actId="108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0:03.150" v="20690" actId="207"/>
          <pc:sldLayoutMkLst>
            <pc:docMk/>
            <pc:sldMasterMk cId="2298705161" sldId="2147483660"/>
            <pc:sldLayoutMk cId="2815135791" sldId="2147483672"/>
          </pc:sldLayoutMkLst>
          <pc:spChg chg="mod">
            <ac:chgData name="sun above" userId="af778d66278731e4" providerId="LiveId" clId="{552B5A4A-72AE-459A-85B2-74401FBF69C3}" dt="2019-04-04T04:55:55.530" v="13189" actId="242"/>
            <ac:spMkLst>
              <pc:docMk/>
              <pc:sldMasterMk cId="2298705161" sldId="2147483660"/>
              <pc:sldLayoutMk cId="2815135791" sldId="2147483672"/>
              <ac:spMk id="2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56:24.801" v="13196" actId="3064"/>
            <ac:spMkLst>
              <pc:docMk/>
              <pc:sldMasterMk cId="2298705161" sldId="2147483660"/>
              <pc:sldLayoutMk cId="2815135791" sldId="2147483672"/>
              <ac:spMk id="7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0:03.150" v="20690" actId="207"/>
            <ac:spMkLst>
              <pc:docMk/>
              <pc:sldMasterMk cId="2298705161" sldId="2147483660"/>
              <pc:sldLayoutMk cId="2815135791" sldId="2147483672"/>
              <ac:spMk id="10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5:31.250" v="33880" actId="14100"/>
          <pc:sldLayoutMkLst>
            <pc:docMk/>
            <pc:sldMasterMk cId="2298705161" sldId="2147483660"/>
            <pc:sldLayoutMk cId="886586222" sldId="2147483674"/>
          </pc:sldLayoutMkLst>
          <pc:spChg chg="mod">
            <ac:chgData name="sun above" userId="af778d66278731e4" providerId="LiveId" clId="{552B5A4A-72AE-459A-85B2-74401FBF69C3}" dt="2019-05-26T00:55:25.785" v="33879" actId="14100"/>
            <ac:spMkLst>
              <pc:docMk/>
              <pc:sldMasterMk cId="2298705161" sldId="2147483660"/>
              <pc:sldLayoutMk cId="886586222" sldId="214748367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5-26T00:55:31.250" v="33880" actId="14100"/>
            <ac:spMkLst>
              <pc:docMk/>
              <pc:sldMasterMk cId="2298705161" sldId="2147483660"/>
              <pc:sldLayoutMk cId="886586222" sldId="2147483674"/>
              <ac:spMk id="4" creationId="{00000000-0000-0000-0000-000000000000}"/>
            </ac:spMkLst>
          </pc:spChg>
        </pc:sldLayoutChg>
        <pc:sldLayoutChg chg="modSp">
          <pc:chgData name="sun above" userId="af778d66278731e4" providerId="LiveId" clId="{552B5A4A-72AE-459A-85B2-74401FBF69C3}" dt="2019-05-26T00:57:07.835" v="33904" actId="108"/>
          <pc:sldLayoutMkLst>
            <pc:docMk/>
            <pc:sldMasterMk cId="2298705161" sldId="2147483660"/>
            <pc:sldLayoutMk cId="3604872676" sldId="2147483675"/>
          </pc:sldLayoutMkLst>
          <pc:spChg chg="mod">
            <ac:chgData name="sun above" userId="af778d66278731e4" providerId="LiveId" clId="{552B5A4A-72AE-459A-85B2-74401FBF69C3}" dt="2019-05-26T00:57:07.835" v="33904" actId="108"/>
            <ac:spMkLst>
              <pc:docMk/>
              <pc:sldMasterMk cId="2298705161" sldId="2147483660"/>
              <pc:sldLayoutMk cId="3604872676" sldId="2147483675"/>
              <ac:spMk id="3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175C91D3-145B-44FE-8F6B-AAC9243AC02F}"/>
    <pc:docChg chg="undo custSel delSld modSld">
      <pc:chgData name="sun above" userId="af778d66278731e4" providerId="LiveId" clId="{175C91D3-145B-44FE-8F6B-AAC9243AC02F}" dt="2019-06-07T22:38:42.030" v="91" actId="2696"/>
      <pc:docMkLst>
        <pc:docMk/>
      </pc:docMkLst>
      <pc:sldChg chg="del">
        <pc:chgData name="sun above" userId="af778d66278731e4" providerId="LiveId" clId="{175C91D3-145B-44FE-8F6B-AAC9243AC02F}" dt="2019-06-07T22:38:41.402" v="56" actId="2696"/>
        <pc:sldMkLst>
          <pc:docMk/>
          <pc:sldMk cId="1879374197" sldId="274"/>
        </pc:sldMkLst>
      </pc:sldChg>
      <pc:sldChg chg="del">
        <pc:chgData name="sun above" userId="af778d66278731e4" providerId="LiveId" clId="{175C91D3-145B-44FE-8F6B-AAC9243AC02F}" dt="2019-06-07T22:38:41.959" v="85" actId="2696"/>
        <pc:sldMkLst>
          <pc:docMk/>
          <pc:sldMk cId="1950938486" sldId="408"/>
        </pc:sldMkLst>
      </pc:sldChg>
      <pc:sldChg chg="del">
        <pc:chgData name="sun above" userId="af778d66278731e4" providerId="LiveId" clId="{175C91D3-145B-44FE-8F6B-AAC9243AC02F}" dt="2019-06-07T22:38:41.987" v="87" actId="2696"/>
        <pc:sldMkLst>
          <pc:docMk/>
          <pc:sldMk cId="2072741499" sldId="410"/>
        </pc:sldMkLst>
      </pc:sldChg>
      <pc:sldChg chg="del">
        <pc:chgData name="sun above" userId="af778d66278731e4" providerId="LiveId" clId="{175C91D3-145B-44FE-8F6B-AAC9243AC02F}" dt="2019-06-07T22:38:41.972" v="86" actId="2696"/>
        <pc:sldMkLst>
          <pc:docMk/>
          <pc:sldMk cId="465067073" sldId="411"/>
        </pc:sldMkLst>
      </pc:sldChg>
      <pc:sldChg chg="del">
        <pc:chgData name="sun above" userId="af778d66278731e4" providerId="LiveId" clId="{175C91D3-145B-44FE-8F6B-AAC9243AC02F}" dt="2019-06-07T22:38:41.931" v="83" actId="2696"/>
        <pc:sldMkLst>
          <pc:docMk/>
          <pc:sldMk cId="1042791351" sldId="423"/>
        </pc:sldMkLst>
      </pc:sldChg>
      <pc:sldChg chg="del">
        <pc:chgData name="sun above" userId="af778d66278731e4" providerId="LiveId" clId="{175C91D3-145B-44FE-8F6B-AAC9243AC02F}" dt="2019-06-07T22:38:41.943" v="84" actId="2696"/>
        <pc:sldMkLst>
          <pc:docMk/>
          <pc:sldMk cId="3339632508" sldId="424"/>
        </pc:sldMkLst>
      </pc:sldChg>
      <pc:sldChg chg="del">
        <pc:chgData name="sun above" userId="af778d66278731e4" providerId="LiveId" clId="{175C91D3-145B-44FE-8F6B-AAC9243AC02F}" dt="2019-06-07T22:38:42.022" v="90" actId="2696"/>
        <pc:sldMkLst>
          <pc:docMk/>
          <pc:sldMk cId="3926323748" sldId="428"/>
        </pc:sldMkLst>
      </pc:sldChg>
      <pc:sldChg chg="del">
        <pc:chgData name="sun above" userId="af778d66278731e4" providerId="LiveId" clId="{175C91D3-145B-44FE-8F6B-AAC9243AC02F}" dt="2019-06-07T22:38:41.361" v="54" actId="2696"/>
        <pc:sldMkLst>
          <pc:docMk/>
          <pc:sldMk cId="3044144172" sldId="430"/>
        </pc:sldMkLst>
      </pc:sldChg>
      <pc:sldChg chg="del">
        <pc:chgData name="sun above" userId="af778d66278731e4" providerId="LiveId" clId="{175C91D3-145B-44FE-8F6B-AAC9243AC02F}" dt="2019-06-07T22:38:40.570" v="19" actId="2696"/>
        <pc:sldMkLst>
          <pc:docMk/>
          <pc:sldMk cId="2152696891" sldId="444"/>
        </pc:sldMkLst>
      </pc:sldChg>
      <pc:sldChg chg="modSp">
        <pc:chgData name="sun above" userId="af778d66278731e4" providerId="LiveId" clId="{175C91D3-145B-44FE-8F6B-AAC9243AC02F}" dt="2019-06-07T22:36:08.298" v="12" actId="20577"/>
        <pc:sldMkLst>
          <pc:docMk/>
          <pc:sldMk cId="92433105" sldId="471"/>
        </pc:sldMkLst>
        <pc:spChg chg="mod">
          <ac:chgData name="sun above" userId="af778d66278731e4" providerId="LiveId" clId="{175C91D3-145B-44FE-8F6B-AAC9243AC02F}" dt="2019-06-07T22:36:08.298" v="12" actId="20577"/>
          <ac:spMkLst>
            <pc:docMk/>
            <pc:sldMk cId="92433105" sldId="471"/>
            <ac:spMk id="3" creationId="{00000000-0000-0000-0000-000000000000}"/>
          </ac:spMkLst>
        </pc:spChg>
      </pc:sldChg>
      <pc:sldChg chg="modSp">
        <pc:chgData name="sun above" userId="af778d66278731e4" providerId="LiveId" clId="{175C91D3-145B-44FE-8F6B-AAC9243AC02F}" dt="2019-06-07T22:37:27.898" v="18" actId="6549"/>
        <pc:sldMkLst>
          <pc:docMk/>
          <pc:sldMk cId="12368278" sldId="494"/>
        </pc:sldMkLst>
        <pc:spChg chg="mod">
          <ac:chgData name="sun above" userId="af778d66278731e4" providerId="LiveId" clId="{175C91D3-145B-44FE-8F6B-AAC9243AC02F}" dt="2019-06-07T22:37:27.898" v="18" actId="6549"/>
          <ac:spMkLst>
            <pc:docMk/>
            <pc:sldMk cId="12368278" sldId="494"/>
            <ac:spMk id="3" creationId="{00000000-0000-0000-0000-000000000000}"/>
          </ac:spMkLst>
        </pc:spChg>
      </pc:sldChg>
      <pc:sldChg chg="del">
        <pc:chgData name="sun above" userId="af778d66278731e4" providerId="LiveId" clId="{175C91D3-145B-44FE-8F6B-AAC9243AC02F}" dt="2019-06-07T22:34:42.057" v="0" actId="2696"/>
        <pc:sldMkLst>
          <pc:docMk/>
          <pc:sldMk cId="1195754842" sldId="512"/>
        </pc:sldMkLst>
      </pc:sldChg>
      <pc:sldChg chg="del">
        <pc:chgData name="sun above" userId="af778d66278731e4" providerId="LiveId" clId="{175C91D3-145B-44FE-8F6B-AAC9243AC02F}" dt="2019-06-07T22:34:42.075" v="1" actId="2696"/>
        <pc:sldMkLst>
          <pc:docMk/>
          <pc:sldMk cId="1093231412" sldId="513"/>
        </pc:sldMkLst>
      </pc:sldChg>
      <pc:sldChg chg="del">
        <pc:chgData name="sun above" userId="af778d66278731e4" providerId="LiveId" clId="{175C91D3-145B-44FE-8F6B-AAC9243AC02F}" dt="2019-06-07T22:34:42.090" v="2" actId="2696"/>
        <pc:sldMkLst>
          <pc:docMk/>
          <pc:sldMk cId="3016745829" sldId="514"/>
        </pc:sldMkLst>
      </pc:sldChg>
      <pc:sldChg chg="del">
        <pc:chgData name="sun above" userId="af778d66278731e4" providerId="LiveId" clId="{175C91D3-145B-44FE-8F6B-AAC9243AC02F}" dt="2019-06-07T22:34:42.101" v="3" actId="2696"/>
        <pc:sldMkLst>
          <pc:docMk/>
          <pc:sldMk cId="3627871774" sldId="515"/>
        </pc:sldMkLst>
      </pc:sldChg>
      <pc:sldChg chg="del">
        <pc:chgData name="sun above" userId="af778d66278731e4" providerId="LiveId" clId="{175C91D3-145B-44FE-8F6B-AAC9243AC02F}" dt="2019-06-07T22:38:40.730" v="23" actId="2696"/>
        <pc:sldMkLst>
          <pc:docMk/>
          <pc:sldMk cId="100412419" sldId="534"/>
        </pc:sldMkLst>
      </pc:sldChg>
      <pc:sldChg chg="del">
        <pc:chgData name="sun above" userId="af778d66278731e4" providerId="LiveId" clId="{175C91D3-145B-44FE-8F6B-AAC9243AC02F}" dt="2019-06-07T22:38:40.760" v="24" actId="2696"/>
        <pc:sldMkLst>
          <pc:docMk/>
          <pc:sldMk cId="3878775265" sldId="537"/>
        </pc:sldMkLst>
      </pc:sldChg>
      <pc:sldChg chg="del">
        <pc:chgData name="sun above" userId="af778d66278731e4" providerId="LiveId" clId="{175C91D3-145B-44FE-8F6B-AAC9243AC02F}" dt="2019-06-07T22:38:40.811" v="26" actId="2696"/>
        <pc:sldMkLst>
          <pc:docMk/>
          <pc:sldMk cId="1842986700" sldId="540"/>
        </pc:sldMkLst>
      </pc:sldChg>
      <pc:sldChg chg="del">
        <pc:chgData name="sun above" userId="af778d66278731e4" providerId="LiveId" clId="{175C91D3-145B-44FE-8F6B-AAC9243AC02F}" dt="2019-06-07T22:38:40.834" v="27" actId="2696"/>
        <pc:sldMkLst>
          <pc:docMk/>
          <pc:sldMk cId="3308730091" sldId="541"/>
        </pc:sldMkLst>
      </pc:sldChg>
      <pc:sldChg chg="del">
        <pc:chgData name="sun above" userId="af778d66278731e4" providerId="LiveId" clId="{175C91D3-145B-44FE-8F6B-AAC9243AC02F}" dt="2019-06-07T22:38:40.861" v="28" actId="2696"/>
        <pc:sldMkLst>
          <pc:docMk/>
          <pc:sldMk cId="169438914" sldId="542"/>
        </pc:sldMkLst>
      </pc:sldChg>
      <pc:sldChg chg="del">
        <pc:chgData name="sun above" userId="af778d66278731e4" providerId="LiveId" clId="{175C91D3-145B-44FE-8F6B-AAC9243AC02F}" dt="2019-06-07T22:38:40.895" v="30" actId="2696"/>
        <pc:sldMkLst>
          <pc:docMk/>
          <pc:sldMk cId="3732676921" sldId="543"/>
        </pc:sldMkLst>
      </pc:sldChg>
      <pc:sldChg chg="del">
        <pc:chgData name="sun above" userId="af778d66278731e4" providerId="LiveId" clId="{175C91D3-145B-44FE-8F6B-AAC9243AC02F}" dt="2019-06-07T22:38:40.586" v="20" actId="2696"/>
        <pc:sldMkLst>
          <pc:docMk/>
          <pc:sldMk cId="1370227318" sldId="544"/>
        </pc:sldMkLst>
      </pc:sldChg>
      <pc:sldChg chg="del">
        <pc:chgData name="sun above" userId="af778d66278731e4" providerId="LiveId" clId="{175C91D3-145B-44FE-8F6B-AAC9243AC02F}" dt="2019-06-07T22:38:40.786" v="25" actId="2696"/>
        <pc:sldMkLst>
          <pc:docMk/>
          <pc:sldMk cId="1456578514" sldId="545"/>
        </pc:sldMkLst>
      </pc:sldChg>
      <pc:sldChg chg="del">
        <pc:chgData name="sun above" userId="af778d66278731e4" providerId="LiveId" clId="{175C91D3-145B-44FE-8F6B-AAC9243AC02F}" dt="2019-06-07T22:38:40.634" v="21" actId="2696"/>
        <pc:sldMkLst>
          <pc:docMk/>
          <pc:sldMk cId="407972831" sldId="546"/>
        </pc:sldMkLst>
      </pc:sldChg>
      <pc:sldChg chg="del">
        <pc:chgData name="sun above" userId="af778d66278731e4" providerId="LiveId" clId="{175C91D3-145B-44FE-8F6B-AAC9243AC02F}" dt="2019-06-07T22:38:40.882" v="29" actId="2696"/>
        <pc:sldMkLst>
          <pc:docMk/>
          <pc:sldMk cId="1316687960" sldId="547"/>
        </pc:sldMkLst>
      </pc:sldChg>
      <pc:sldChg chg="del">
        <pc:chgData name="sun above" userId="af778d66278731e4" providerId="LiveId" clId="{175C91D3-145B-44FE-8F6B-AAC9243AC02F}" dt="2019-06-07T22:38:40.905" v="31" actId="2696"/>
        <pc:sldMkLst>
          <pc:docMk/>
          <pc:sldMk cId="1461229501" sldId="548"/>
        </pc:sldMkLst>
      </pc:sldChg>
      <pc:sldChg chg="del">
        <pc:chgData name="sun above" userId="af778d66278731e4" providerId="LiveId" clId="{175C91D3-145B-44FE-8F6B-AAC9243AC02F}" dt="2019-06-07T22:38:40.918" v="32" actId="2696"/>
        <pc:sldMkLst>
          <pc:docMk/>
          <pc:sldMk cId="3901606438" sldId="549"/>
        </pc:sldMkLst>
      </pc:sldChg>
      <pc:sldChg chg="del">
        <pc:chgData name="sun above" userId="af778d66278731e4" providerId="LiveId" clId="{175C91D3-145B-44FE-8F6B-AAC9243AC02F}" dt="2019-06-07T22:38:41.071" v="38" actId="2696"/>
        <pc:sldMkLst>
          <pc:docMk/>
          <pc:sldMk cId="334797484" sldId="550"/>
        </pc:sldMkLst>
      </pc:sldChg>
      <pc:sldChg chg="del">
        <pc:chgData name="sun above" userId="af778d66278731e4" providerId="LiveId" clId="{175C91D3-145B-44FE-8F6B-AAC9243AC02F}" dt="2019-06-07T22:38:40.944" v="33" actId="2696"/>
        <pc:sldMkLst>
          <pc:docMk/>
          <pc:sldMk cId="3117384513" sldId="551"/>
        </pc:sldMkLst>
      </pc:sldChg>
      <pc:sldChg chg="del">
        <pc:chgData name="sun above" userId="af778d66278731e4" providerId="LiveId" clId="{175C91D3-145B-44FE-8F6B-AAC9243AC02F}" dt="2019-06-07T22:38:41.031" v="36" actId="2696"/>
        <pc:sldMkLst>
          <pc:docMk/>
          <pc:sldMk cId="3565396724" sldId="559"/>
        </pc:sldMkLst>
      </pc:sldChg>
      <pc:sldChg chg="del">
        <pc:chgData name="sun above" userId="af778d66278731e4" providerId="LiveId" clId="{175C91D3-145B-44FE-8F6B-AAC9243AC02F}" dt="2019-06-07T22:38:40.671" v="22" actId="2696"/>
        <pc:sldMkLst>
          <pc:docMk/>
          <pc:sldMk cId="601971208" sldId="560"/>
        </pc:sldMkLst>
      </pc:sldChg>
      <pc:sldChg chg="del">
        <pc:chgData name="sun above" userId="af778d66278731e4" providerId="LiveId" clId="{175C91D3-145B-44FE-8F6B-AAC9243AC02F}" dt="2019-06-07T22:38:41.006" v="35" actId="2696"/>
        <pc:sldMkLst>
          <pc:docMk/>
          <pc:sldMk cId="1000390200" sldId="561"/>
        </pc:sldMkLst>
      </pc:sldChg>
      <pc:sldChg chg="del">
        <pc:chgData name="sun above" userId="af778d66278731e4" providerId="LiveId" clId="{175C91D3-145B-44FE-8F6B-AAC9243AC02F}" dt="2019-06-07T22:38:41.096" v="40" actId="2696"/>
        <pc:sldMkLst>
          <pc:docMk/>
          <pc:sldMk cId="3151703748" sldId="562"/>
        </pc:sldMkLst>
      </pc:sldChg>
      <pc:sldChg chg="del">
        <pc:chgData name="sun above" userId="af778d66278731e4" providerId="LiveId" clId="{175C91D3-145B-44FE-8F6B-AAC9243AC02F}" dt="2019-06-07T22:38:41.105" v="41" actId="2696"/>
        <pc:sldMkLst>
          <pc:docMk/>
          <pc:sldMk cId="778764452" sldId="563"/>
        </pc:sldMkLst>
      </pc:sldChg>
      <pc:sldChg chg="del">
        <pc:chgData name="sun above" userId="af778d66278731e4" providerId="LiveId" clId="{175C91D3-145B-44FE-8F6B-AAC9243AC02F}" dt="2019-06-07T22:38:41.083" v="39" actId="2696"/>
        <pc:sldMkLst>
          <pc:docMk/>
          <pc:sldMk cId="614433417" sldId="564"/>
        </pc:sldMkLst>
      </pc:sldChg>
      <pc:sldChg chg="del">
        <pc:chgData name="sun above" userId="af778d66278731e4" providerId="LiveId" clId="{175C91D3-145B-44FE-8F6B-AAC9243AC02F}" dt="2019-06-07T22:38:40.961" v="34" actId="2696"/>
        <pc:sldMkLst>
          <pc:docMk/>
          <pc:sldMk cId="2556488211" sldId="565"/>
        </pc:sldMkLst>
      </pc:sldChg>
      <pc:sldChg chg="del">
        <pc:chgData name="sun above" userId="af778d66278731e4" providerId="LiveId" clId="{175C91D3-145B-44FE-8F6B-AAC9243AC02F}" dt="2019-06-07T22:38:41.116" v="42" actId="2696"/>
        <pc:sldMkLst>
          <pc:docMk/>
          <pc:sldMk cId="849743991" sldId="567"/>
        </pc:sldMkLst>
      </pc:sldChg>
      <pc:sldChg chg="del">
        <pc:chgData name="sun above" userId="af778d66278731e4" providerId="LiveId" clId="{175C91D3-145B-44FE-8F6B-AAC9243AC02F}" dt="2019-06-07T22:38:42.011" v="89" actId="2696"/>
        <pc:sldMkLst>
          <pc:docMk/>
          <pc:sldMk cId="33479551" sldId="568"/>
        </pc:sldMkLst>
      </pc:sldChg>
      <pc:sldChg chg="del">
        <pc:chgData name="sun above" userId="af778d66278731e4" providerId="LiveId" clId="{175C91D3-145B-44FE-8F6B-AAC9243AC02F}" dt="2019-06-07T22:38:41.146" v="44" actId="2696"/>
        <pc:sldMkLst>
          <pc:docMk/>
          <pc:sldMk cId="1188458480" sldId="569"/>
        </pc:sldMkLst>
      </pc:sldChg>
      <pc:sldChg chg="del">
        <pc:chgData name="sun above" userId="af778d66278731e4" providerId="LiveId" clId="{175C91D3-145B-44FE-8F6B-AAC9243AC02F}" dt="2019-06-07T22:38:41.173" v="46" actId="2696"/>
        <pc:sldMkLst>
          <pc:docMk/>
          <pc:sldMk cId="2921964799" sldId="570"/>
        </pc:sldMkLst>
      </pc:sldChg>
      <pc:sldChg chg="del">
        <pc:chgData name="sun above" userId="af778d66278731e4" providerId="LiveId" clId="{175C91D3-145B-44FE-8F6B-AAC9243AC02F}" dt="2019-06-07T22:38:41.187" v="47" actId="2696"/>
        <pc:sldMkLst>
          <pc:docMk/>
          <pc:sldMk cId="3660289017" sldId="571"/>
        </pc:sldMkLst>
      </pc:sldChg>
      <pc:sldChg chg="del">
        <pc:chgData name="sun above" userId="af778d66278731e4" providerId="LiveId" clId="{175C91D3-145B-44FE-8F6B-AAC9243AC02F}" dt="2019-06-07T22:38:41.294" v="50" actId="2696"/>
        <pc:sldMkLst>
          <pc:docMk/>
          <pc:sldMk cId="995550992" sldId="572"/>
        </pc:sldMkLst>
      </pc:sldChg>
      <pc:sldChg chg="del">
        <pc:chgData name="sun above" userId="af778d66278731e4" providerId="LiveId" clId="{175C91D3-145B-44FE-8F6B-AAC9243AC02F}" dt="2019-06-07T22:38:41.303" v="51" actId="2696"/>
        <pc:sldMkLst>
          <pc:docMk/>
          <pc:sldMk cId="973726226" sldId="573"/>
        </pc:sldMkLst>
      </pc:sldChg>
      <pc:sldChg chg="del">
        <pc:chgData name="sun above" userId="af778d66278731e4" providerId="LiveId" clId="{175C91D3-145B-44FE-8F6B-AAC9243AC02F}" dt="2019-06-07T22:38:41.159" v="45" actId="2696"/>
        <pc:sldMkLst>
          <pc:docMk/>
          <pc:sldMk cId="3977813073" sldId="574"/>
        </pc:sldMkLst>
      </pc:sldChg>
      <pc:sldChg chg="del">
        <pc:chgData name="sun above" userId="af778d66278731e4" providerId="LiveId" clId="{175C91D3-145B-44FE-8F6B-AAC9243AC02F}" dt="2019-06-07T22:38:41.132" v="43" actId="2696"/>
        <pc:sldMkLst>
          <pc:docMk/>
          <pc:sldMk cId="1330976581" sldId="576"/>
        </pc:sldMkLst>
      </pc:sldChg>
      <pc:sldChg chg="del">
        <pc:chgData name="sun above" userId="af778d66278731e4" providerId="LiveId" clId="{175C91D3-145B-44FE-8F6B-AAC9243AC02F}" dt="2019-06-07T22:38:41.204" v="48" actId="2696"/>
        <pc:sldMkLst>
          <pc:docMk/>
          <pc:sldMk cId="3392344699" sldId="577"/>
        </pc:sldMkLst>
      </pc:sldChg>
      <pc:sldChg chg="del">
        <pc:chgData name="sun above" userId="af778d66278731e4" providerId="LiveId" clId="{175C91D3-145B-44FE-8F6B-AAC9243AC02F}" dt="2019-06-07T22:38:41.274" v="49" actId="2696"/>
        <pc:sldMkLst>
          <pc:docMk/>
          <pc:sldMk cId="737620701" sldId="578"/>
        </pc:sldMkLst>
      </pc:sldChg>
      <pc:sldChg chg="del">
        <pc:chgData name="sun above" userId="af778d66278731e4" providerId="LiveId" clId="{175C91D3-145B-44FE-8F6B-AAC9243AC02F}" dt="2019-06-07T22:38:41.047" v="37" actId="2696"/>
        <pc:sldMkLst>
          <pc:docMk/>
          <pc:sldMk cId="781399814" sldId="579"/>
        </pc:sldMkLst>
      </pc:sldChg>
      <pc:sldChg chg="del">
        <pc:chgData name="sun above" userId="af778d66278731e4" providerId="LiveId" clId="{175C91D3-145B-44FE-8F6B-AAC9243AC02F}" dt="2019-06-07T22:38:41.415" v="57" actId="2696"/>
        <pc:sldMkLst>
          <pc:docMk/>
          <pc:sldMk cId="3592243154" sldId="590"/>
        </pc:sldMkLst>
      </pc:sldChg>
      <pc:sldChg chg="del">
        <pc:chgData name="sun above" userId="af778d66278731e4" providerId="LiveId" clId="{175C91D3-145B-44FE-8F6B-AAC9243AC02F}" dt="2019-06-07T22:38:41.553" v="64" actId="2696"/>
        <pc:sldMkLst>
          <pc:docMk/>
          <pc:sldMk cId="2189418658" sldId="592"/>
        </pc:sldMkLst>
      </pc:sldChg>
      <pc:sldChg chg="del">
        <pc:chgData name="sun above" userId="af778d66278731e4" providerId="LiveId" clId="{175C91D3-145B-44FE-8F6B-AAC9243AC02F}" dt="2019-06-07T22:38:41.567" v="65" actId="2696"/>
        <pc:sldMkLst>
          <pc:docMk/>
          <pc:sldMk cId="355845170" sldId="593"/>
        </pc:sldMkLst>
      </pc:sldChg>
      <pc:sldChg chg="del">
        <pc:chgData name="sun above" userId="af778d66278731e4" providerId="LiveId" clId="{175C91D3-145B-44FE-8F6B-AAC9243AC02F}" dt="2019-06-07T22:38:41.581" v="66" actId="2696"/>
        <pc:sldMkLst>
          <pc:docMk/>
          <pc:sldMk cId="460506605" sldId="594"/>
        </pc:sldMkLst>
      </pc:sldChg>
      <pc:sldChg chg="del">
        <pc:chgData name="sun above" userId="af778d66278731e4" providerId="LiveId" clId="{175C91D3-145B-44FE-8F6B-AAC9243AC02F}" dt="2019-06-07T22:38:41.617" v="68" actId="2696"/>
        <pc:sldMkLst>
          <pc:docMk/>
          <pc:sldMk cId="2948253375" sldId="595"/>
        </pc:sldMkLst>
      </pc:sldChg>
      <pc:sldChg chg="del">
        <pc:chgData name="sun above" userId="af778d66278731e4" providerId="LiveId" clId="{175C91D3-145B-44FE-8F6B-AAC9243AC02F}" dt="2019-06-07T22:38:41.540" v="63" actId="2696"/>
        <pc:sldMkLst>
          <pc:docMk/>
          <pc:sldMk cId="449380294" sldId="596"/>
        </pc:sldMkLst>
      </pc:sldChg>
      <pc:sldChg chg="del">
        <pc:chgData name="sun above" userId="af778d66278731e4" providerId="LiveId" clId="{175C91D3-145B-44FE-8F6B-AAC9243AC02F}" dt="2019-06-07T22:38:41.600" v="67" actId="2696"/>
        <pc:sldMkLst>
          <pc:docMk/>
          <pc:sldMk cId="1052787752" sldId="597"/>
        </pc:sldMkLst>
      </pc:sldChg>
      <pc:sldChg chg="del">
        <pc:chgData name="sun above" userId="af778d66278731e4" providerId="LiveId" clId="{175C91D3-145B-44FE-8F6B-AAC9243AC02F}" dt="2019-06-07T22:38:41.634" v="69" actId="2696"/>
        <pc:sldMkLst>
          <pc:docMk/>
          <pc:sldMk cId="4129546056" sldId="598"/>
        </pc:sldMkLst>
      </pc:sldChg>
      <pc:sldChg chg="del">
        <pc:chgData name="sun above" userId="af778d66278731e4" providerId="LiveId" clId="{175C91D3-145B-44FE-8F6B-AAC9243AC02F}" dt="2019-06-07T22:38:41.667" v="71" actId="2696"/>
        <pc:sldMkLst>
          <pc:docMk/>
          <pc:sldMk cId="873342216" sldId="599"/>
        </pc:sldMkLst>
      </pc:sldChg>
      <pc:sldChg chg="del">
        <pc:chgData name="sun above" userId="af778d66278731e4" providerId="LiveId" clId="{175C91D3-145B-44FE-8F6B-AAC9243AC02F}" dt="2019-06-07T22:38:41.695" v="73" actId="2696"/>
        <pc:sldMkLst>
          <pc:docMk/>
          <pc:sldMk cId="2773943083" sldId="600"/>
        </pc:sldMkLst>
      </pc:sldChg>
      <pc:sldChg chg="del">
        <pc:chgData name="sun above" userId="af778d66278731e4" providerId="LiveId" clId="{175C91D3-145B-44FE-8F6B-AAC9243AC02F}" dt="2019-06-07T22:38:41.714" v="74" actId="2696"/>
        <pc:sldMkLst>
          <pc:docMk/>
          <pc:sldMk cId="1217044655" sldId="601"/>
        </pc:sldMkLst>
      </pc:sldChg>
      <pc:sldChg chg="del">
        <pc:chgData name="sun above" userId="af778d66278731e4" providerId="LiveId" clId="{175C91D3-145B-44FE-8F6B-AAC9243AC02F}" dt="2019-06-07T22:38:41.680" v="72" actId="2696"/>
        <pc:sldMkLst>
          <pc:docMk/>
          <pc:sldMk cId="4210296354" sldId="602"/>
        </pc:sldMkLst>
      </pc:sldChg>
      <pc:sldChg chg="del">
        <pc:chgData name="sun above" userId="af778d66278731e4" providerId="LiveId" clId="{175C91D3-145B-44FE-8F6B-AAC9243AC02F}" dt="2019-06-07T22:38:41.434" v="58" actId="2696"/>
        <pc:sldMkLst>
          <pc:docMk/>
          <pc:sldMk cId="3416923179" sldId="603"/>
        </pc:sldMkLst>
      </pc:sldChg>
      <pc:sldChg chg="del">
        <pc:chgData name="sun above" userId="af778d66278731e4" providerId="LiveId" clId="{175C91D3-145B-44FE-8F6B-AAC9243AC02F}" dt="2019-06-07T22:38:41.734" v="75" actId="2696"/>
        <pc:sldMkLst>
          <pc:docMk/>
          <pc:sldMk cId="1214001875" sldId="604"/>
        </pc:sldMkLst>
      </pc:sldChg>
      <pc:sldChg chg="del">
        <pc:chgData name="sun above" userId="af778d66278731e4" providerId="LiveId" clId="{175C91D3-145B-44FE-8F6B-AAC9243AC02F}" dt="2019-06-07T22:38:41.757" v="76" actId="2696"/>
        <pc:sldMkLst>
          <pc:docMk/>
          <pc:sldMk cId="332661995" sldId="607"/>
        </pc:sldMkLst>
      </pc:sldChg>
      <pc:sldChg chg="del">
        <pc:chgData name="sun above" userId="af778d66278731e4" providerId="LiveId" clId="{175C91D3-145B-44FE-8F6B-AAC9243AC02F}" dt="2019-06-07T22:38:41.520" v="62" actId="2696"/>
        <pc:sldMkLst>
          <pc:docMk/>
          <pc:sldMk cId="2358722887" sldId="608"/>
        </pc:sldMkLst>
      </pc:sldChg>
      <pc:sldChg chg="del">
        <pc:chgData name="sun above" userId="af778d66278731e4" providerId="LiveId" clId="{175C91D3-145B-44FE-8F6B-AAC9243AC02F}" dt="2019-06-07T22:38:41.377" v="55" actId="2696"/>
        <pc:sldMkLst>
          <pc:docMk/>
          <pc:sldMk cId="4089100928" sldId="616"/>
        </pc:sldMkLst>
      </pc:sldChg>
      <pc:sldChg chg="del">
        <pc:chgData name="sun above" userId="af778d66278731e4" providerId="LiveId" clId="{175C91D3-145B-44FE-8F6B-AAC9243AC02F}" dt="2019-06-07T22:38:41.342" v="53" actId="2696"/>
        <pc:sldMkLst>
          <pc:docMk/>
          <pc:sldMk cId="1879923379" sldId="618"/>
        </pc:sldMkLst>
      </pc:sldChg>
      <pc:sldChg chg="del">
        <pc:chgData name="sun above" userId="af778d66278731e4" providerId="LiveId" clId="{175C91D3-145B-44FE-8F6B-AAC9243AC02F}" dt="2019-06-07T22:38:41.476" v="60" actId="2696"/>
        <pc:sldMkLst>
          <pc:docMk/>
          <pc:sldMk cId="4147473265" sldId="622"/>
        </pc:sldMkLst>
      </pc:sldChg>
      <pc:sldChg chg="del">
        <pc:chgData name="sun above" userId="af778d66278731e4" providerId="LiveId" clId="{175C91D3-145B-44FE-8F6B-AAC9243AC02F}" dt="2019-06-07T22:38:41.457" v="59" actId="2696"/>
        <pc:sldMkLst>
          <pc:docMk/>
          <pc:sldMk cId="588139403" sldId="623"/>
        </pc:sldMkLst>
      </pc:sldChg>
      <pc:sldChg chg="del">
        <pc:chgData name="sun above" userId="af778d66278731e4" providerId="LiveId" clId="{175C91D3-145B-44FE-8F6B-AAC9243AC02F}" dt="2019-06-07T22:38:41.798" v="77" actId="2696"/>
        <pc:sldMkLst>
          <pc:docMk/>
          <pc:sldMk cId="1313736956" sldId="624"/>
        </pc:sldMkLst>
      </pc:sldChg>
      <pc:sldChg chg="del">
        <pc:chgData name="sun above" userId="af778d66278731e4" providerId="LiveId" clId="{175C91D3-145B-44FE-8F6B-AAC9243AC02F}" dt="2019-06-07T22:38:41.500" v="61" actId="2696"/>
        <pc:sldMkLst>
          <pc:docMk/>
          <pc:sldMk cId="4138277170" sldId="627"/>
        </pc:sldMkLst>
      </pc:sldChg>
      <pc:sldChg chg="del">
        <pc:chgData name="sun above" userId="af778d66278731e4" providerId="LiveId" clId="{175C91D3-145B-44FE-8F6B-AAC9243AC02F}" dt="2019-06-07T22:38:42.030" v="91" actId="2696"/>
        <pc:sldMkLst>
          <pc:docMk/>
          <pc:sldMk cId="934857668" sldId="638"/>
        </pc:sldMkLst>
      </pc:sldChg>
      <pc:sldChg chg="del">
        <pc:chgData name="sun above" userId="af778d66278731e4" providerId="LiveId" clId="{175C91D3-145B-44FE-8F6B-AAC9243AC02F}" dt="2019-06-07T22:38:41.868" v="79" actId="2696"/>
        <pc:sldMkLst>
          <pc:docMk/>
          <pc:sldMk cId="1891767439" sldId="642"/>
        </pc:sldMkLst>
      </pc:sldChg>
      <pc:sldChg chg="del">
        <pc:chgData name="sun above" userId="af778d66278731e4" providerId="LiveId" clId="{175C91D3-145B-44FE-8F6B-AAC9243AC02F}" dt="2019-06-07T22:38:41.846" v="78" actId="2696"/>
        <pc:sldMkLst>
          <pc:docMk/>
          <pc:sldMk cId="1470812227" sldId="643"/>
        </pc:sldMkLst>
      </pc:sldChg>
      <pc:sldChg chg="del">
        <pc:chgData name="sun above" userId="af778d66278731e4" providerId="LiveId" clId="{175C91D3-145B-44FE-8F6B-AAC9243AC02F}" dt="2019-06-07T22:38:41.902" v="81" actId="2696"/>
        <pc:sldMkLst>
          <pc:docMk/>
          <pc:sldMk cId="3539947089" sldId="644"/>
        </pc:sldMkLst>
      </pc:sldChg>
      <pc:sldChg chg="del">
        <pc:chgData name="sun above" userId="af778d66278731e4" providerId="LiveId" clId="{175C91D3-145B-44FE-8F6B-AAC9243AC02F}" dt="2019-06-07T22:38:41.313" v="52" actId="2696"/>
        <pc:sldMkLst>
          <pc:docMk/>
          <pc:sldMk cId="2845503754" sldId="646"/>
        </pc:sldMkLst>
      </pc:sldChg>
      <pc:sldChg chg="del">
        <pc:chgData name="sun above" userId="af778d66278731e4" providerId="LiveId" clId="{175C91D3-145B-44FE-8F6B-AAC9243AC02F}" dt="2019-06-07T22:38:41.916" v="82" actId="2696"/>
        <pc:sldMkLst>
          <pc:docMk/>
          <pc:sldMk cId="2901263307" sldId="647"/>
        </pc:sldMkLst>
      </pc:sldChg>
      <pc:sldChg chg="del">
        <pc:chgData name="sun above" userId="af778d66278731e4" providerId="LiveId" clId="{175C91D3-145B-44FE-8F6B-AAC9243AC02F}" dt="2019-06-07T22:38:41.892" v="80" actId="2696"/>
        <pc:sldMkLst>
          <pc:docMk/>
          <pc:sldMk cId="2007277059" sldId="649"/>
        </pc:sldMkLst>
      </pc:sldChg>
      <pc:sldChg chg="del">
        <pc:chgData name="sun above" userId="af778d66278731e4" providerId="LiveId" clId="{175C91D3-145B-44FE-8F6B-AAC9243AC02F}" dt="2019-06-07T22:38:41.648" v="70" actId="2696"/>
        <pc:sldMkLst>
          <pc:docMk/>
          <pc:sldMk cId="2264752151" sldId="682"/>
        </pc:sldMkLst>
      </pc:sldChg>
      <pc:sldChg chg="del">
        <pc:chgData name="sun above" userId="af778d66278731e4" providerId="LiveId" clId="{175C91D3-145B-44FE-8F6B-AAC9243AC02F}" dt="2019-06-07T22:38:41.996" v="88" actId="2696"/>
        <pc:sldMkLst>
          <pc:docMk/>
          <pc:sldMk cId="2982006793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230-C6B6-4309-80C9-CAB93D46564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A5E96-5228-467F-80D0-2ECBCC17D15E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4B2E5-B4C8-4FE9-8181-FA32C14418EE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7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9"/>
            <a:ext cx="8543924" cy="1060184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038" y="2321634"/>
            <a:ext cx="8543925" cy="3892551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8F60-763C-4F84-8F24-DD737445852F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58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4437-CE76-4CAA-B57D-74630AAA1A81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AA384-6E8E-4FED-B7E7-E5A1E24200AC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7DF62-74E6-4230-B273-D0D3CCDE7E84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E599-38F1-4810-B40C-4564238E6F55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9414-8F33-4E3F-A952-9544504CA7EE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605756E-71AC-4422-8513-6CA67E389392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5" r:id="rId3"/>
    <p:sldLayoutId id="2147483674" r:id="rId4"/>
    <p:sldLayoutId id="2147483663" r:id="rId5"/>
    <p:sldLayoutId id="2147483664" r:id="rId6"/>
    <p:sldLayoutId id="2147483673" r:id="rId7"/>
    <p:sldLayoutId id="2147483665" r:id="rId8"/>
    <p:sldLayoutId id="2147483666" r:id="rId9"/>
    <p:sldLayoutId id="214748366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u5QAr9gRlOwrR0qpFG3EcbE40sIqMKo?usp=sharing" TargetMode="External"/><Relationship Id="rId2" Type="http://schemas.openxmlformats.org/officeDocument/2006/relationships/hyperlink" Target="https://dronementoring.sla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ko-KR" altLang="en-US" sz="4800"/>
              <a:t>드론 멘토링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학기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일반대학원 </a:t>
            </a:r>
            <a:r>
              <a:rPr lang="en-US" altLang="ko-KR" dirty="0"/>
              <a:t>IT </a:t>
            </a:r>
            <a:r>
              <a:rPr lang="ko-KR" altLang="en-US" dirty="0"/>
              <a:t>융합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드론 멘토링 운영 규칙 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인 </a:t>
            </a:r>
            <a:r>
              <a:rPr lang="en-US" altLang="ko-KR"/>
              <a:t>1</a:t>
            </a:r>
            <a:r>
              <a:rPr lang="ko-KR" altLang="en-US"/>
              <a:t>회 이상 발표</a:t>
            </a:r>
            <a:endParaRPr lang="en-US" altLang="ko-KR"/>
          </a:p>
          <a:p>
            <a:pPr lvl="1"/>
            <a:r>
              <a:rPr lang="en-US" altLang="ko-KR"/>
              <a:t>2</a:t>
            </a:r>
            <a:r>
              <a:rPr lang="ko-KR" altLang="en-US"/>
              <a:t>주전 발표 자료 목록 제출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주전 발표 자료 제출</a:t>
            </a:r>
            <a:endParaRPr lang="en-US" altLang="ko-KR"/>
          </a:p>
          <a:p>
            <a:r>
              <a:rPr lang="ko-KR" altLang="en-US"/>
              <a:t>매주 </a:t>
            </a:r>
            <a:r>
              <a:rPr lang="en-US" altLang="ko-KR"/>
              <a:t>2</a:t>
            </a:r>
            <a:r>
              <a:rPr lang="ko-KR" altLang="en-US"/>
              <a:t>시간 이론 </a:t>
            </a:r>
            <a:r>
              <a:rPr lang="en-US" altLang="ko-KR"/>
              <a:t>/ 3</a:t>
            </a:r>
            <a:r>
              <a:rPr lang="ko-KR" altLang="en-US"/>
              <a:t>시간 실습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인 또는</a:t>
            </a:r>
            <a:r>
              <a:rPr lang="en-US" altLang="ko-KR"/>
              <a:t> </a:t>
            </a:r>
            <a:r>
              <a:rPr lang="ko-KR" altLang="en-US"/>
              <a:t>조별 실습</a:t>
            </a:r>
            <a:endParaRPr lang="en-US" altLang="ko-KR"/>
          </a:p>
          <a:p>
            <a:pPr lvl="1"/>
            <a:r>
              <a:rPr lang="ko-KR" altLang="en-US"/>
              <a:t>매주 실습 과제 수행 및 결과물 제출</a:t>
            </a:r>
            <a:endParaRPr lang="en-US" altLang="ko-KR"/>
          </a:p>
          <a:p>
            <a:r>
              <a:rPr lang="ko-KR" altLang="en-US"/>
              <a:t>실습</a:t>
            </a:r>
            <a:endParaRPr lang="en-US" altLang="ko-KR"/>
          </a:p>
          <a:p>
            <a:pPr lvl="1"/>
            <a:r>
              <a:rPr lang="ko-KR" altLang="en-US"/>
              <a:t>안전 최우선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안전한 야외 들판 또는 실내 체육관</a:t>
            </a:r>
            <a:endParaRPr lang="en-US" altLang="ko-KR"/>
          </a:p>
          <a:p>
            <a:pPr lvl="1"/>
            <a:r>
              <a:rPr lang="ko-KR" altLang="en-US"/>
              <a:t>실습시 고글 착용</a:t>
            </a:r>
            <a:endParaRPr lang="en-US" altLang="ko-KR"/>
          </a:p>
          <a:p>
            <a:r>
              <a:rPr lang="ko-KR" altLang="en-US"/>
              <a:t>문서 작성</a:t>
            </a:r>
            <a:endParaRPr lang="en-US" altLang="ko-KR"/>
          </a:p>
          <a:p>
            <a:pPr lvl="1"/>
            <a:r>
              <a:rPr lang="ko-KR" altLang="en-US"/>
              <a:t>발표 자료는 </a:t>
            </a:r>
            <a:r>
              <a:rPr lang="en-US" altLang="ko-KR"/>
              <a:t>PowerPoint </a:t>
            </a:r>
            <a:r>
              <a:rPr lang="ko-KR" altLang="en-US"/>
              <a:t>파일로 작성</a:t>
            </a:r>
            <a:endParaRPr lang="en-US" altLang="ko-KR"/>
          </a:p>
          <a:p>
            <a:pPr lvl="1"/>
            <a:r>
              <a:rPr lang="ko-KR" altLang="en-US"/>
              <a:t>공유 폴더의 표준 템플릿을 사용</a:t>
            </a:r>
            <a:endParaRPr lang="en-US" altLang="ko-KR"/>
          </a:p>
          <a:p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 공유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메신저</a:t>
            </a:r>
            <a:endParaRPr lang="en-US" altLang="ko-KR" sz="2000"/>
          </a:p>
          <a:p>
            <a:pPr lvl="1"/>
            <a:r>
              <a:rPr lang="en-US" sz="2000">
                <a:hlinkClick r:id="rId2"/>
              </a:rPr>
              <a:t>https://dronementoring.slack.com/</a:t>
            </a:r>
            <a:endParaRPr lang="en-US" sz="2000"/>
          </a:p>
          <a:p>
            <a:r>
              <a:rPr lang="ko-KR" altLang="en-US" sz="2000"/>
              <a:t>구글 드라이브 </a:t>
            </a:r>
            <a:r>
              <a:rPr lang="en-US" altLang="ko-KR" sz="2000"/>
              <a:t>(</a:t>
            </a:r>
            <a:r>
              <a:rPr lang="ko-KR" altLang="en-US" sz="2000"/>
              <a:t>읽기만 가능</a:t>
            </a:r>
            <a:r>
              <a:rPr lang="en-US" altLang="ko-KR" sz="2000"/>
              <a:t>)</a:t>
            </a:r>
          </a:p>
          <a:p>
            <a:pPr lvl="1"/>
            <a:r>
              <a:rPr lang="en-US" sz="2000">
                <a:hlinkClick r:id="rId3"/>
              </a:rPr>
              <a:t>https://drive.google.com/drive/folders/18u5QAr9gRlOwrR0qpFG3EcbE40sIqMKo?usp=sharing</a:t>
            </a:r>
            <a:endParaRPr lang="en-US" sz="2000"/>
          </a:p>
          <a:p>
            <a:r>
              <a:rPr lang="ko-KR" altLang="en-US" sz="2000"/>
              <a:t>구글 드라이브 쓰기 위해서는 초청 메일 링크를 사용하여 로그인하여야 홤</a:t>
            </a:r>
            <a:r>
              <a:rPr lang="en-US" altLang="ko-KR" sz="2000"/>
              <a:t>.</a:t>
            </a:r>
            <a:endParaRPr lang="en-US" sz="20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참여자 및 조구성</a:t>
            </a:r>
            <a:endParaRPr lang="en-US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949598"/>
              </p:ext>
            </p:extLst>
          </p:nvPr>
        </p:nvGraphicFramePr>
        <p:xfrm>
          <a:off x="681038" y="1255713"/>
          <a:ext cx="854392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71">
                  <a:extLst>
                    <a:ext uri="{9D8B030D-6E8A-4147-A177-3AD203B41FA5}">
                      <a16:colId xmlns:a16="http://schemas.microsoft.com/office/drawing/2014/main" val="298164862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1672163300"/>
                    </a:ext>
                  </a:extLst>
                </a:gridCol>
                <a:gridCol w="1059905">
                  <a:extLst>
                    <a:ext uri="{9D8B030D-6E8A-4147-A177-3AD203B41FA5}">
                      <a16:colId xmlns:a16="http://schemas.microsoft.com/office/drawing/2014/main" val="4290831631"/>
                    </a:ext>
                  </a:extLst>
                </a:gridCol>
                <a:gridCol w="2979513">
                  <a:extLst>
                    <a:ext uri="{9D8B030D-6E8A-4147-A177-3AD203B41FA5}">
                      <a16:colId xmlns:a16="http://schemas.microsoft.com/office/drawing/2014/main" val="2081036147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3720076479"/>
                    </a:ext>
                  </a:extLst>
                </a:gridCol>
                <a:gridCol w="1376865">
                  <a:extLst>
                    <a:ext uri="{9D8B030D-6E8A-4147-A177-3AD203B41FA5}">
                      <a16:colId xmlns:a16="http://schemas.microsoft.com/office/drawing/2014/main" val="164922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이름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핸드폰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비고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17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오지만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komnscokr@gmail.com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25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이지은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jebs2u@gmail.com</a:t>
                      </a:r>
                      <a:endParaRPr lang="en-US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42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김자경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marie90696@gmail.com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36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박영세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ubfpak123@gmail.com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42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5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김기홍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kihong0316@gmail.com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1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오민희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losmwh@gmail.com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김희준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hijoonlp@gmail.com</a:t>
                      </a:r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87543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357B1-0FDD-482C-A9DC-A4587093D4A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/>
              <a:t>드론 멘토링 일정 </a:t>
            </a:r>
            <a:r>
              <a:rPr lang="en-US" altLang="ko-KR" sz="3200"/>
              <a:t>(</a:t>
            </a:r>
            <a:r>
              <a:rPr lang="ko-KR" altLang="en-US" sz="3200"/>
              <a:t>주제</a:t>
            </a:r>
            <a:r>
              <a:rPr lang="en-US" altLang="ko-KR" sz="3200"/>
              <a:t>/</a:t>
            </a:r>
            <a:r>
              <a:rPr lang="ko-KR" altLang="en-US" sz="3200"/>
              <a:t>발표자는 변경 가능</a:t>
            </a:r>
            <a:r>
              <a:rPr lang="en-US" altLang="ko-KR" sz="3200"/>
              <a:t>)</a:t>
            </a:r>
            <a:endParaRPr lang="en-US" sz="320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641081"/>
              </p:ext>
            </p:extLst>
          </p:nvPr>
        </p:nvGraphicFramePr>
        <p:xfrm>
          <a:off x="681038" y="1255719"/>
          <a:ext cx="8543925" cy="49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10">
                  <a:extLst>
                    <a:ext uri="{9D8B030D-6E8A-4147-A177-3AD203B41FA5}">
                      <a16:colId xmlns:a16="http://schemas.microsoft.com/office/drawing/2014/main" val="717902715"/>
                    </a:ext>
                  </a:extLst>
                </a:gridCol>
                <a:gridCol w="940725">
                  <a:extLst>
                    <a:ext uri="{9D8B030D-6E8A-4147-A177-3AD203B41FA5}">
                      <a16:colId xmlns:a16="http://schemas.microsoft.com/office/drawing/2014/main" val="1880592262"/>
                    </a:ext>
                  </a:extLst>
                </a:gridCol>
                <a:gridCol w="2594919">
                  <a:extLst>
                    <a:ext uri="{9D8B030D-6E8A-4147-A177-3AD203B41FA5}">
                      <a16:colId xmlns:a16="http://schemas.microsoft.com/office/drawing/2014/main" val="579288835"/>
                    </a:ext>
                  </a:extLst>
                </a:gridCol>
                <a:gridCol w="618859">
                  <a:extLst>
                    <a:ext uri="{9D8B030D-6E8A-4147-A177-3AD203B41FA5}">
                      <a16:colId xmlns:a16="http://schemas.microsoft.com/office/drawing/2014/main" val="795571223"/>
                    </a:ext>
                  </a:extLst>
                </a:gridCol>
                <a:gridCol w="740384">
                  <a:extLst>
                    <a:ext uri="{9D8B030D-6E8A-4147-A177-3AD203B41FA5}">
                      <a16:colId xmlns:a16="http://schemas.microsoft.com/office/drawing/2014/main" val="63072015"/>
                    </a:ext>
                  </a:extLst>
                </a:gridCol>
                <a:gridCol w="1989072">
                  <a:extLst>
                    <a:ext uri="{9D8B030D-6E8A-4147-A177-3AD203B41FA5}">
                      <a16:colId xmlns:a16="http://schemas.microsoft.com/office/drawing/2014/main" val="950114438"/>
                    </a:ext>
                  </a:extLst>
                </a:gridCol>
                <a:gridCol w="527540">
                  <a:extLst>
                    <a:ext uri="{9D8B030D-6E8A-4147-A177-3AD203B41FA5}">
                      <a16:colId xmlns:a16="http://schemas.microsoft.com/office/drawing/2014/main" val="3189574456"/>
                    </a:ext>
                  </a:extLst>
                </a:gridCol>
                <a:gridCol w="670016">
                  <a:extLst>
                    <a:ext uri="{9D8B030D-6E8A-4147-A177-3AD203B41FA5}">
                      <a16:colId xmlns:a16="http://schemas.microsoft.com/office/drawing/2014/main" val="2012945191"/>
                    </a:ext>
                  </a:extLst>
                </a:gridCol>
              </a:tblGrid>
              <a:tr h="279018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주차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교과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grid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이론 </a:t>
                      </a:r>
                      <a:r>
                        <a:rPr lang="en-US" altLang="ko-KR" sz="1200">
                          <a:effectLst/>
                        </a:rPr>
                        <a:t>(2H)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실습 </a:t>
                      </a:r>
                      <a:r>
                        <a:rPr lang="en-US" altLang="ko-KR" sz="1200"/>
                        <a:t>(3H)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0161"/>
                  </a:ext>
                </a:extLst>
              </a:tr>
              <a:tr h="279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주제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시간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발표자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474340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개요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드론 개요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성병문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시뮬레이터 실습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김자경</a:t>
                      </a: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6071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무인 비행기 종류 및 이해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오민희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434738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</a:t>
                      </a:r>
                      <a:r>
                        <a:rPr lang="en-US" altLang="ko-K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구조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모터의 종류 및 이해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오지만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스티로폼 비행기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 H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이지은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578955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3D</a:t>
                      </a:r>
                      <a:r>
                        <a:rPr 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프린터 사용 방법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김기홍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0582271"/>
                  </a:ext>
                </a:extLst>
              </a:tr>
              <a:tr h="293172">
                <a:tc rowSpan="3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3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항공역학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배터리</a:t>
                      </a:r>
                      <a:r>
                        <a:rPr lang="en-US" altLang="ko-K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종류 및 이해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박영세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동력 글라이더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김희준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2523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센서의 종류 및 이해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오지만</a:t>
                      </a:r>
                      <a:endParaRPr lang="en-US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4394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드론 </a:t>
                      </a:r>
                      <a:r>
                        <a:rPr lang="en-US" altLang="ko-KR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S/W </a:t>
                      </a: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구조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 H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성병문</a:t>
                      </a:r>
                      <a:endParaRPr lang="en-US" sz="12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490337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항공 역학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RC</a:t>
                      </a:r>
                      <a:r>
                        <a:rPr lang="en-US" sz="1200" baseline="0"/>
                        <a:t> </a:t>
                      </a:r>
                      <a:r>
                        <a:rPr lang="ko-KR" altLang="en-US" sz="1200" baseline="0"/>
                        <a:t>콘트롤러 종류 및 이해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오민희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모터 동력기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전원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734982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61074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>
                          <a:effectLst/>
                        </a:rPr>
                        <a:t>라즈베리 설치 및 사용법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오지만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드론 제작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553304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 동역학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57093"/>
                  </a:ext>
                </a:extLst>
              </a:tr>
              <a:tr h="293172">
                <a:tc rowSpan="2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rowSpan="2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지상 관제 </a:t>
                      </a:r>
                      <a:r>
                        <a:rPr lang="en-US" altLang="ko-KR" sz="1200"/>
                        <a:t>S/W </a:t>
                      </a:r>
                      <a:r>
                        <a:rPr lang="ko-KR" altLang="en-US" sz="1200"/>
                        <a:t>설치 </a:t>
                      </a:r>
                      <a:r>
                        <a:rPr lang="ko-KR" altLang="en-US" sz="1200" baseline="0"/>
                        <a:t>및 사용법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 H</a:t>
                      </a: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이지은</a:t>
                      </a:r>
                      <a:endParaRPr lang="en-US" sz="1200"/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김자경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997300"/>
                  </a:ext>
                </a:extLst>
              </a:tr>
              <a:tr h="293172">
                <a:tc vMerge="1"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 vMerge="1"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드론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캘리브레이션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김기홍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7351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</a:rPr>
                        <a:t>자율 비행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>
                          <a:effectLst/>
                        </a:rPr>
                        <a:t>MavLink </a:t>
                      </a:r>
                      <a:r>
                        <a:rPr lang="ko-KR" altLang="en-US" sz="1200">
                          <a:effectLst/>
                        </a:rPr>
                        <a:t>프로그래밍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성병문</a:t>
                      </a:r>
                      <a:endParaRPr lang="en-US" sz="1200"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effectLst/>
                        </a:rPr>
                        <a:t>Navio2 </a:t>
                      </a:r>
                      <a:r>
                        <a:rPr lang="ko-KR" altLang="en-US" sz="1200">
                          <a:effectLst/>
                        </a:rPr>
                        <a:t>경로 비행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 H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effectLst/>
                        </a:rPr>
                        <a:t>박영세</a:t>
                      </a: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337470"/>
                  </a:ext>
                </a:extLst>
              </a:tr>
              <a:tr h="293172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r>
                        <a:rPr lang="ko-KR" sz="1200">
                          <a:effectLst/>
                        </a:rPr>
                        <a:t>주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평가회 및 수료식</a:t>
                      </a: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 fontAlgn="base" latinLnBrk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537359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6C12-C878-4FC8-BC67-EBEF3FB7BC62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AF39-0B45-4EC4-A5E8-3B3BED10E749}" type="datetime1">
              <a:rPr lang="ko-KR" altLang="en-US" smtClean="0"/>
              <a:t>2019-07-20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드론 멘토링 </a:t>
            </a:r>
            <a:r>
              <a:rPr lang="en-US" altLang="ko-KR"/>
              <a:t>(2019</a:t>
            </a:r>
            <a:r>
              <a:rPr lang="ko-KR" altLang="en-US"/>
              <a:t>년 여름</a:t>
            </a:r>
            <a:r>
              <a:rPr lang="en-US" altLang="ko-K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10509</TotalTime>
  <Words>429</Words>
  <Application>Microsoft Office PowerPoint</Application>
  <PresentationFormat>A4 Paper (210x297 mm)</PresentationFormat>
  <Paragraphs>163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Times New Roman</vt:lpstr>
      <vt:lpstr>Office 테마</vt:lpstr>
      <vt:lpstr>드론 멘토링</vt:lpstr>
      <vt:lpstr>드론 멘토링 운영 규칙 </vt:lpstr>
      <vt:lpstr>자료 공유</vt:lpstr>
      <vt:lpstr>참여자 및 조구성</vt:lpstr>
      <vt:lpstr>드론 멘토링 일정 (주제/발표자는 변경 가능)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sun above</cp:lastModifiedBy>
  <cp:revision>1747</cp:revision>
  <dcterms:created xsi:type="dcterms:W3CDTF">2018-03-04T04:23:51Z</dcterms:created>
  <dcterms:modified xsi:type="dcterms:W3CDTF">2019-07-20T11:12:06Z</dcterms:modified>
</cp:coreProperties>
</file>