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(1</a:t>
            </a:r>
            <a:r>
              <a:rPr lang="ko-KR" altLang="en-US"/>
              <a:t>주 </a:t>
            </a:r>
            <a:r>
              <a:rPr lang="en-US" altLang="ko-KR"/>
              <a:t>~ 4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04181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오민희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61023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김기홍</a:t>
                      </a:r>
                      <a:endParaRPr lang="en-US" sz="140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2010536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74389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(5</a:t>
            </a:r>
            <a:r>
              <a:rPr lang="ko-KR" altLang="en-US"/>
              <a:t>주 </a:t>
            </a:r>
            <a:r>
              <a:rPr lang="en-US" altLang="ko-KR"/>
              <a:t>~ 8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65224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김기홍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311603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오민희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584709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349508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10572</TotalTime>
  <Words>279</Words>
  <Application>Microsoft Office PowerPoint</Application>
  <PresentationFormat>A4 Paper (210x297 mm)</PresentationFormat>
  <Paragraphs>219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Consolas</vt:lpstr>
      <vt:lpstr>Times New Roman</vt:lpstr>
      <vt:lpstr>Office 테마</vt:lpstr>
      <vt:lpstr>출결 현황 (1주 ~ 4주)</vt:lpstr>
      <vt:lpstr>출결 현황 (5주 ~ 8주)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1760</cp:revision>
  <dcterms:created xsi:type="dcterms:W3CDTF">2018-03-04T04:23:51Z</dcterms:created>
  <dcterms:modified xsi:type="dcterms:W3CDTF">2019-07-21T01:29:18Z</dcterms:modified>
</cp:coreProperties>
</file>